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73" r:id="rId4"/>
    <p:sldId id="262" r:id="rId5"/>
    <p:sldId id="274" r:id="rId6"/>
    <p:sldId id="272" r:id="rId7"/>
    <p:sldId id="266" r:id="rId8"/>
    <p:sldId id="267" r:id="rId9"/>
    <p:sldId id="276" r:id="rId10"/>
    <p:sldId id="268" r:id="rId11"/>
    <p:sldId id="275" r:id="rId12"/>
    <p:sldId id="269" r:id="rId13"/>
    <p:sldId id="277" r:id="rId14"/>
    <p:sldId id="278" r:id="rId15"/>
    <p:sldId id="279" r:id="rId16"/>
    <p:sldId id="282" r:id="rId17"/>
    <p:sldId id="271" r:id="rId18"/>
    <p:sldId id="280" r:id="rId19"/>
    <p:sldId id="257" r:id="rId20"/>
    <p:sldId id="259" r:id="rId21"/>
    <p:sldId id="283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6" autoAdjust="0"/>
    <p:restoredTop sz="94660"/>
  </p:normalViewPr>
  <p:slideViewPr>
    <p:cSldViewPr snapToGrid="0">
      <p:cViewPr varScale="1">
        <p:scale>
          <a:sx n="81" d="100"/>
          <a:sy n="81" d="100"/>
        </p:scale>
        <p:origin x="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B3BBC6-56DE-4825-AE05-F610B51617B7}" type="doc">
      <dgm:prSet loTypeId="urn:microsoft.com/office/officeart/2005/8/layout/hList3" loCatId="list" qsTypeId="urn:microsoft.com/office/officeart/2005/8/quickstyle/simple3" qsCatId="simple" csTypeId="urn:microsoft.com/office/officeart/2005/8/colors/accent4_2" csCatId="accent4" phldr="1"/>
      <dgm:spPr/>
      <dgm:t>
        <a:bodyPr/>
        <a:lstStyle/>
        <a:p>
          <a:endParaRPr lang="pt-BR"/>
        </a:p>
      </dgm:t>
    </dgm:pt>
    <dgm:pt modelId="{BF732DF9-92E6-458D-912B-81BA0349C4AC}">
      <dgm:prSet phldrT="[Texto]"/>
      <dgm:spPr/>
      <dgm:t>
        <a:bodyPr/>
        <a:lstStyle/>
        <a:p>
          <a:r>
            <a:rPr lang="pt-BR" dirty="0"/>
            <a:t>Gestão de Pessoas: Tutores, Professores e Coordenadores de Polo</a:t>
          </a:r>
        </a:p>
      </dgm:t>
    </dgm:pt>
    <dgm:pt modelId="{33E9095F-96C1-4290-B621-C5B29AB91303}" type="parTrans" cxnId="{39992D62-1F4C-4FAD-B116-597B0E36973B}">
      <dgm:prSet/>
      <dgm:spPr/>
      <dgm:t>
        <a:bodyPr/>
        <a:lstStyle/>
        <a:p>
          <a:endParaRPr lang="pt-BR"/>
        </a:p>
      </dgm:t>
    </dgm:pt>
    <dgm:pt modelId="{E7C41C8E-955B-4A4A-AC2A-A84542660223}" type="sibTrans" cxnId="{39992D62-1F4C-4FAD-B116-597B0E36973B}">
      <dgm:prSet/>
      <dgm:spPr/>
      <dgm:t>
        <a:bodyPr/>
        <a:lstStyle/>
        <a:p>
          <a:endParaRPr lang="pt-BR"/>
        </a:p>
      </dgm:t>
    </dgm:pt>
    <dgm:pt modelId="{74AC724B-19B5-4A6B-803A-6968B5A08CA4}">
      <dgm:prSet phldrT="[Texto]"/>
      <dgm:spPr/>
      <dgm:t>
        <a:bodyPr/>
        <a:lstStyle/>
        <a:p>
          <a:r>
            <a:rPr lang="pt-BR" dirty="0" smtClean="0"/>
            <a:t>Estrutura de </a:t>
          </a:r>
          <a:r>
            <a:rPr lang="pt-BR" dirty="0" err="1" smtClean="0"/>
            <a:t>TIC`s</a:t>
          </a:r>
          <a:r>
            <a:rPr lang="pt-BR" dirty="0"/>
            <a:t>: </a:t>
          </a:r>
          <a:r>
            <a:rPr lang="pt-BR" dirty="0" smtClean="0"/>
            <a:t>AVA </a:t>
          </a:r>
          <a:r>
            <a:rPr lang="pt-BR" dirty="0" err="1" smtClean="0"/>
            <a:t>Moodel</a:t>
          </a:r>
          <a:r>
            <a:rPr lang="pt-BR" dirty="0" smtClean="0"/>
            <a:t> EAD, </a:t>
          </a:r>
          <a:r>
            <a:rPr lang="pt-BR" dirty="0"/>
            <a:t>RNP, </a:t>
          </a:r>
          <a:r>
            <a:rPr lang="pt-BR" dirty="0" smtClean="0"/>
            <a:t>etc. (sala de aula)</a:t>
          </a:r>
          <a:endParaRPr lang="pt-BR" dirty="0"/>
        </a:p>
      </dgm:t>
    </dgm:pt>
    <dgm:pt modelId="{33D203A1-4655-47C5-83DB-1BC290D80BF7}" type="parTrans" cxnId="{B1788B9C-A2BB-4C85-B1F7-57EDBA53C727}">
      <dgm:prSet/>
      <dgm:spPr/>
      <dgm:t>
        <a:bodyPr/>
        <a:lstStyle/>
        <a:p>
          <a:endParaRPr lang="pt-BR"/>
        </a:p>
      </dgm:t>
    </dgm:pt>
    <dgm:pt modelId="{AB870441-9BC1-48A0-9E20-23CA0F8E164E}" type="sibTrans" cxnId="{B1788B9C-A2BB-4C85-B1F7-57EDBA53C727}">
      <dgm:prSet/>
      <dgm:spPr/>
      <dgm:t>
        <a:bodyPr/>
        <a:lstStyle/>
        <a:p>
          <a:endParaRPr lang="pt-BR"/>
        </a:p>
      </dgm:t>
    </dgm:pt>
    <dgm:pt modelId="{6FD2854B-537D-47D9-A8CF-C090B1802E20}">
      <dgm:prSet phldrT="[Texto]"/>
      <dgm:spPr/>
      <dgm:t>
        <a:bodyPr/>
        <a:lstStyle/>
        <a:p>
          <a:r>
            <a:rPr lang="pt-BR" dirty="0"/>
            <a:t>Projeto Pedagógico</a:t>
          </a:r>
        </a:p>
      </dgm:t>
    </dgm:pt>
    <dgm:pt modelId="{7404B451-0B31-4696-A8DA-CCDC3672CBE1}" type="parTrans" cxnId="{A6477DFC-83FE-4CF7-99BC-633A518588A4}">
      <dgm:prSet/>
      <dgm:spPr/>
      <dgm:t>
        <a:bodyPr/>
        <a:lstStyle/>
        <a:p>
          <a:endParaRPr lang="pt-BR"/>
        </a:p>
      </dgm:t>
    </dgm:pt>
    <dgm:pt modelId="{62205320-F8EF-467A-8D37-2810F482BA07}" type="sibTrans" cxnId="{A6477DFC-83FE-4CF7-99BC-633A518588A4}">
      <dgm:prSet/>
      <dgm:spPr/>
      <dgm:t>
        <a:bodyPr/>
        <a:lstStyle/>
        <a:p>
          <a:endParaRPr lang="pt-BR"/>
        </a:p>
      </dgm:t>
    </dgm:pt>
    <dgm:pt modelId="{87C293CD-FBA1-4D93-9B8E-0093B828EAD3}">
      <dgm:prSet phldrT="[Texto]"/>
      <dgm:spPr/>
      <dgm:t>
        <a:bodyPr/>
        <a:lstStyle/>
        <a:p>
          <a:r>
            <a:rPr lang="pt-BR" dirty="0" smtClean="0"/>
            <a:t>Gestão dos </a:t>
          </a:r>
          <a:r>
            <a:rPr lang="pt-BR" dirty="0"/>
            <a:t>Cursos EAD</a:t>
          </a:r>
        </a:p>
      </dgm:t>
    </dgm:pt>
    <dgm:pt modelId="{F74AEAAE-2887-4C11-891D-668AED322380}" type="sibTrans" cxnId="{6C587FC8-C822-4C3D-B5D9-432F1C84FFBB}">
      <dgm:prSet/>
      <dgm:spPr/>
      <dgm:t>
        <a:bodyPr/>
        <a:lstStyle/>
        <a:p>
          <a:endParaRPr lang="pt-BR"/>
        </a:p>
      </dgm:t>
    </dgm:pt>
    <dgm:pt modelId="{4FB24512-3289-4959-B93C-7C53B7C47209}" type="parTrans" cxnId="{6C587FC8-C822-4C3D-B5D9-432F1C84FFBB}">
      <dgm:prSet/>
      <dgm:spPr/>
      <dgm:t>
        <a:bodyPr/>
        <a:lstStyle/>
        <a:p>
          <a:endParaRPr lang="pt-BR"/>
        </a:p>
      </dgm:t>
    </dgm:pt>
    <dgm:pt modelId="{70558AD0-BF6A-49D1-B3FA-696376593E04}">
      <dgm:prSet phldrT="[Texto]"/>
      <dgm:spPr/>
      <dgm:t>
        <a:bodyPr/>
        <a:lstStyle/>
        <a:p>
          <a:r>
            <a:rPr lang="pt-BR" dirty="0"/>
            <a:t>Equipe Multidisciplinar: Divisão de EAD - </a:t>
          </a:r>
          <a:r>
            <a:rPr lang="pt-BR" dirty="0" err="1"/>
            <a:t>Unipampa</a:t>
          </a:r>
          <a:endParaRPr lang="pt-BR" dirty="0"/>
        </a:p>
      </dgm:t>
    </dgm:pt>
    <dgm:pt modelId="{829E8A62-8A79-46BB-8CCB-1173872AC12D}" type="parTrans" cxnId="{901CED70-73E7-42FF-93B6-A350D0924F8F}">
      <dgm:prSet/>
      <dgm:spPr/>
      <dgm:t>
        <a:bodyPr/>
        <a:lstStyle/>
        <a:p>
          <a:endParaRPr lang="pt-BR"/>
        </a:p>
      </dgm:t>
    </dgm:pt>
    <dgm:pt modelId="{E92E1119-9ED3-4E3B-AA5B-CF2D3BCC74FB}" type="sibTrans" cxnId="{901CED70-73E7-42FF-93B6-A350D0924F8F}">
      <dgm:prSet/>
      <dgm:spPr/>
      <dgm:t>
        <a:bodyPr/>
        <a:lstStyle/>
        <a:p>
          <a:endParaRPr lang="pt-BR"/>
        </a:p>
      </dgm:t>
    </dgm:pt>
    <dgm:pt modelId="{B43A5BCC-8200-4360-B06C-7E8F96455AE3}">
      <dgm:prSet phldrT="[Texto]"/>
      <dgm:spPr/>
      <dgm:t>
        <a:bodyPr/>
        <a:lstStyle/>
        <a:p>
          <a:r>
            <a:rPr lang="pt-BR" dirty="0"/>
            <a:t>Material Didático</a:t>
          </a:r>
        </a:p>
      </dgm:t>
    </dgm:pt>
    <dgm:pt modelId="{3F892B78-D440-495B-94D0-5943A5BB8D0C}" type="parTrans" cxnId="{ACFACECA-D1DB-4D1A-9EAD-7325EE1F40B3}">
      <dgm:prSet/>
      <dgm:spPr/>
      <dgm:t>
        <a:bodyPr/>
        <a:lstStyle/>
        <a:p>
          <a:endParaRPr lang="pt-BR"/>
        </a:p>
      </dgm:t>
    </dgm:pt>
    <dgm:pt modelId="{BD4FE14E-4F42-4E66-95AE-51902DB2F9D3}" type="sibTrans" cxnId="{ACFACECA-D1DB-4D1A-9EAD-7325EE1F40B3}">
      <dgm:prSet/>
      <dgm:spPr/>
      <dgm:t>
        <a:bodyPr/>
        <a:lstStyle/>
        <a:p>
          <a:endParaRPr lang="pt-BR"/>
        </a:p>
      </dgm:t>
    </dgm:pt>
    <dgm:pt modelId="{5F8F4B02-1569-479E-91D0-A7D235D4DB63}" type="pres">
      <dgm:prSet presAssocID="{B5B3BBC6-56DE-4825-AE05-F610B51617B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5DC99FA-F635-41F1-89E6-B2EB2AAA5DBB}" type="pres">
      <dgm:prSet presAssocID="{87C293CD-FBA1-4D93-9B8E-0093B828EAD3}" presName="roof" presStyleLbl="dkBgShp" presStyleIdx="0" presStyleCnt="2"/>
      <dgm:spPr/>
      <dgm:t>
        <a:bodyPr/>
        <a:lstStyle/>
        <a:p>
          <a:endParaRPr lang="pt-BR"/>
        </a:p>
      </dgm:t>
    </dgm:pt>
    <dgm:pt modelId="{C62CE0CD-61AC-4F60-AB9D-983B83D16093}" type="pres">
      <dgm:prSet presAssocID="{87C293CD-FBA1-4D93-9B8E-0093B828EAD3}" presName="pillars" presStyleCnt="0"/>
      <dgm:spPr/>
      <dgm:t>
        <a:bodyPr/>
        <a:lstStyle/>
        <a:p>
          <a:endParaRPr lang="pt-BR"/>
        </a:p>
      </dgm:t>
    </dgm:pt>
    <dgm:pt modelId="{F0759E6D-EA20-41EE-A0D8-169198BC0538}" type="pres">
      <dgm:prSet presAssocID="{87C293CD-FBA1-4D93-9B8E-0093B828EAD3}" presName="pillar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B35B020-3BF7-43F6-A87E-038CCC370BFC}" type="pres">
      <dgm:prSet presAssocID="{74AC724B-19B5-4A6B-803A-6968B5A08CA4}" presName="pillar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507A289-EF4A-414B-AA19-1E8992D62B1D}" type="pres">
      <dgm:prSet presAssocID="{6FD2854B-537D-47D9-A8CF-C090B1802E20}" presName="pillar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2AA1DB5-C36B-4D5C-9C0C-510E900816AD}" type="pres">
      <dgm:prSet presAssocID="{70558AD0-BF6A-49D1-B3FA-696376593E04}" presName="pillar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BF90545-3119-41A3-96E2-6EA830C755BA}" type="pres">
      <dgm:prSet presAssocID="{B43A5BCC-8200-4360-B06C-7E8F96455AE3}" presName="pillar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9756991-ED97-4035-A938-1197BEE348C3}" type="pres">
      <dgm:prSet presAssocID="{87C293CD-FBA1-4D93-9B8E-0093B828EAD3}" presName="base" presStyleLbl="dkBgShp" presStyleIdx="1" presStyleCnt="2"/>
      <dgm:spPr/>
      <dgm:t>
        <a:bodyPr/>
        <a:lstStyle/>
        <a:p>
          <a:endParaRPr lang="pt-BR"/>
        </a:p>
      </dgm:t>
    </dgm:pt>
  </dgm:ptLst>
  <dgm:cxnLst>
    <dgm:cxn modelId="{1C652DF5-29DF-4A5C-A2D4-1F242FD829D6}" type="presOf" srcId="{87C293CD-FBA1-4D93-9B8E-0093B828EAD3}" destId="{75DC99FA-F635-41F1-89E6-B2EB2AAA5DBB}" srcOrd="0" destOrd="0" presId="urn:microsoft.com/office/officeart/2005/8/layout/hList3"/>
    <dgm:cxn modelId="{7D8E909B-A71E-4C53-8B75-B73DD2B29543}" type="presOf" srcId="{BF732DF9-92E6-458D-912B-81BA0349C4AC}" destId="{F0759E6D-EA20-41EE-A0D8-169198BC0538}" srcOrd="0" destOrd="0" presId="urn:microsoft.com/office/officeart/2005/8/layout/hList3"/>
    <dgm:cxn modelId="{6C587FC8-C822-4C3D-B5D9-432F1C84FFBB}" srcId="{B5B3BBC6-56DE-4825-AE05-F610B51617B7}" destId="{87C293CD-FBA1-4D93-9B8E-0093B828EAD3}" srcOrd="0" destOrd="0" parTransId="{4FB24512-3289-4959-B93C-7C53B7C47209}" sibTransId="{F74AEAAE-2887-4C11-891D-668AED322380}"/>
    <dgm:cxn modelId="{B06D24B5-6392-4B90-86B4-C8FBAD33A114}" type="presOf" srcId="{70558AD0-BF6A-49D1-B3FA-696376593E04}" destId="{32AA1DB5-C36B-4D5C-9C0C-510E900816AD}" srcOrd="0" destOrd="0" presId="urn:microsoft.com/office/officeart/2005/8/layout/hList3"/>
    <dgm:cxn modelId="{93ACC5A6-E47B-446A-8167-43B0EAB1D5C6}" type="presOf" srcId="{B5B3BBC6-56DE-4825-AE05-F610B51617B7}" destId="{5F8F4B02-1569-479E-91D0-A7D235D4DB63}" srcOrd="0" destOrd="0" presId="urn:microsoft.com/office/officeart/2005/8/layout/hList3"/>
    <dgm:cxn modelId="{901CED70-73E7-42FF-93B6-A350D0924F8F}" srcId="{87C293CD-FBA1-4D93-9B8E-0093B828EAD3}" destId="{70558AD0-BF6A-49D1-B3FA-696376593E04}" srcOrd="3" destOrd="0" parTransId="{829E8A62-8A79-46BB-8CCB-1173872AC12D}" sibTransId="{E92E1119-9ED3-4E3B-AA5B-CF2D3BCC74FB}"/>
    <dgm:cxn modelId="{6F69B1CC-636D-442F-B26C-31DC289A58D2}" type="presOf" srcId="{B43A5BCC-8200-4360-B06C-7E8F96455AE3}" destId="{4BF90545-3119-41A3-96E2-6EA830C755BA}" srcOrd="0" destOrd="0" presId="urn:microsoft.com/office/officeart/2005/8/layout/hList3"/>
    <dgm:cxn modelId="{ACFACECA-D1DB-4D1A-9EAD-7325EE1F40B3}" srcId="{87C293CD-FBA1-4D93-9B8E-0093B828EAD3}" destId="{B43A5BCC-8200-4360-B06C-7E8F96455AE3}" srcOrd="4" destOrd="0" parTransId="{3F892B78-D440-495B-94D0-5943A5BB8D0C}" sibTransId="{BD4FE14E-4F42-4E66-95AE-51902DB2F9D3}"/>
    <dgm:cxn modelId="{A6477DFC-83FE-4CF7-99BC-633A518588A4}" srcId="{87C293CD-FBA1-4D93-9B8E-0093B828EAD3}" destId="{6FD2854B-537D-47D9-A8CF-C090B1802E20}" srcOrd="2" destOrd="0" parTransId="{7404B451-0B31-4696-A8DA-CCDC3672CBE1}" sibTransId="{62205320-F8EF-467A-8D37-2810F482BA07}"/>
    <dgm:cxn modelId="{39992D62-1F4C-4FAD-B116-597B0E36973B}" srcId="{87C293CD-FBA1-4D93-9B8E-0093B828EAD3}" destId="{BF732DF9-92E6-458D-912B-81BA0349C4AC}" srcOrd="0" destOrd="0" parTransId="{33E9095F-96C1-4290-B621-C5B29AB91303}" sibTransId="{E7C41C8E-955B-4A4A-AC2A-A84542660223}"/>
    <dgm:cxn modelId="{E7361960-9741-4B89-BCA1-758A8D2A04AA}" type="presOf" srcId="{6FD2854B-537D-47D9-A8CF-C090B1802E20}" destId="{8507A289-EF4A-414B-AA19-1E8992D62B1D}" srcOrd="0" destOrd="0" presId="urn:microsoft.com/office/officeart/2005/8/layout/hList3"/>
    <dgm:cxn modelId="{B1788B9C-A2BB-4C85-B1F7-57EDBA53C727}" srcId="{87C293CD-FBA1-4D93-9B8E-0093B828EAD3}" destId="{74AC724B-19B5-4A6B-803A-6968B5A08CA4}" srcOrd="1" destOrd="0" parTransId="{33D203A1-4655-47C5-83DB-1BC290D80BF7}" sibTransId="{AB870441-9BC1-48A0-9E20-23CA0F8E164E}"/>
    <dgm:cxn modelId="{B1057C38-7FEC-43DB-A400-146E66CD7B50}" type="presOf" srcId="{74AC724B-19B5-4A6B-803A-6968B5A08CA4}" destId="{2B35B020-3BF7-43F6-A87E-038CCC370BFC}" srcOrd="0" destOrd="0" presId="urn:microsoft.com/office/officeart/2005/8/layout/hList3"/>
    <dgm:cxn modelId="{140D3504-5F5D-419C-B429-A0B4CB082055}" type="presParOf" srcId="{5F8F4B02-1569-479E-91D0-A7D235D4DB63}" destId="{75DC99FA-F635-41F1-89E6-B2EB2AAA5DBB}" srcOrd="0" destOrd="0" presId="urn:microsoft.com/office/officeart/2005/8/layout/hList3"/>
    <dgm:cxn modelId="{22D63A20-8D4E-45A2-B498-4ED6F811BD61}" type="presParOf" srcId="{5F8F4B02-1569-479E-91D0-A7D235D4DB63}" destId="{C62CE0CD-61AC-4F60-AB9D-983B83D16093}" srcOrd="1" destOrd="0" presId="urn:microsoft.com/office/officeart/2005/8/layout/hList3"/>
    <dgm:cxn modelId="{61E4BDE0-E54D-48A8-AA9D-D6FF74C4C0AC}" type="presParOf" srcId="{C62CE0CD-61AC-4F60-AB9D-983B83D16093}" destId="{F0759E6D-EA20-41EE-A0D8-169198BC0538}" srcOrd="0" destOrd="0" presId="urn:microsoft.com/office/officeart/2005/8/layout/hList3"/>
    <dgm:cxn modelId="{6FAA3E38-19B8-4BAA-AAD9-D41E0B5BFAD0}" type="presParOf" srcId="{C62CE0CD-61AC-4F60-AB9D-983B83D16093}" destId="{2B35B020-3BF7-43F6-A87E-038CCC370BFC}" srcOrd="1" destOrd="0" presId="urn:microsoft.com/office/officeart/2005/8/layout/hList3"/>
    <dgm:cxn modelId="{DA78B0C7-1C91-44DE-86DE-DEA8CD1EE946}" type="presParOf" srcId="{C62CE0CD-61AC-4F60-AB9D-983B83D16093}" destId="{8507A289-EF4A-414B-AA19-1E8992D62B1D}" srcOrd="2" destOrd="0" presId="urn:microsoft.com/office/officeart/2005/8/layout/hList3"/>
    <dgm:cxn modelId="{034DB68A-1D58-45E4-B21E-D0E8B34A8087}" type="presParOf" srcId="{C62CE0CD-61AC-4F60-AB9D-983B83D16093}" destId="{32AA1DB5-C36B-4D5C-9C0C-510E900816AD}" srcOrd="3" destOrd="0" presId="urn:microsoft.com/office/officeart/2005/8/layout/hList3"/>
    <dgm:cxn modelId="{02D52118-D6C9-4FFD-9EF6-BA2B6E4ECA3E}" type="presParOf" srcId="{C62CE0CD-61AC-4F60-AB9D-983B83D16093}" destId="{4BF90545-3119-41A3-96E2-6EA830C755BA}" srcOrd="4" destOrd="0" presId="urn:microsoft.com/office/officeart/2005/8/layout/hList3"/>
    <dgm:cxn modelId="{9F54B177-A09C-45BE-A8B2-338ADA6812F0}" type="presParOf" srcId="{5F8F4B02-1569-479E-91D0-A7D235D4DB63}" destId="{29756991-ED97-4035-A938-1197BEE348C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EA0CB0-10D0-4F80-B86C-BB97C4A9FE19}" type="doc">
      <dgm:prSet loTypeId="urn:microsoft.com/office/officeart/2005/8/layout/cycle8" loCatId="cycle" qsTypeId="urn:microsoft.com/office/officeart/2005/8/quickstyle/simple1" qsCatId="simple" csTypeId="urn:microsoft.com/office/officeart/2005/8/colors/accent4_2" csCatId="accent4" phldr="1"/>
      <dgm:spPr/>
    </dgm:pt>
    <dgm:pt modelId="{97EADD89-5F62-4366-A8D5-D0756BDD09C5}">
      <dgm:prSet phldrT="[Texto]"/>
      <dgm:spPr/>
      <dgm:t>
        <a:bodyPr/>
        <a:lstStyle/>
        <a:p>
          <a:r>
            <a:rPr lang="pt-BR" dirty="0" smtClean="0"/>
            <a:t>Processos de Gestão </a:t>
          </a:r>
        </a:p>
      </dgm:t>
    </dgm:pt>
    <dgm:pt modelId="{1B3965DF-396A-41C3-B149-38173AE8ABD4}" type="parTrans" cxnId="{18CCBE21-EEE1-4EAC-ABEB-68A8DA5AD9A6}">
      <dgm:prSet/>
      <dgm:spPr/>
      <dgm:t>
        <a:bodyPr/>
        <a:lstStyle/>
        <a:p>
          <a:endParaRPr lang="pt-BR"/>
        </a:p>
      </dgm:t>
    </dgm:pt>
    <dgm:pt modelId="{45EF0AFE-4145-4FE4-8368-BBE210DE3651}" type="sibTrans" cxnId="{18CCBE21-EEE1-4EAC-ABEB-68A8DA5AD9A6}">
      <dgm:prSet/>
      <dgm:spPr/>
      <dgm:t>
        <a:bodyPr/>
        <a:lstStyle/>
        <a:p>
          <a:endParaRPr lang="pt-BR"/>
        </a:p>
      </dgm:t>
    </dgm:pt>
    <dgm:pt modelId="{79C80128-5D6F-40F9-878A-DF6E9477986C}">
      <dgm:prSet phldrT="[Texto]"/>
      <dgm:spPr/>
      <dgm:t>
        <a:bodyPr/>
        <a:lstStyle/>
        <a:p>
          <a:r>
            <a:rPr lang="pt-BR" dirty="0" smtClean="0"/>
            <a:t>Desafios à gestão </a:t>
          </a:r>
          <a:endParaRPr lang="pt-BR" dirty="0"/>
        </a:p>
      </dgm:t>
    </dgm:pt>
    <dgm:pt modelId="{E8EF3A79-706C-42E9-9493-A2B53B5A731A}" type="parTrans" cxnId="{4942418C-EBFC-4547-BC64-74E777F50EF0}">
      <dgm:prSet/>
      <dgm:spPr/>
      <dgm:t>
        <a:bodyPr/>
        <a:lstStyle/>
        <a:p>
          <a:endParaRPr lang="pt-BR"/>
        </a:p>
      </dgm:t>
    </dgm:pt>
    <dgm:pt modelId="{464B0CE2-B406-4246-831D-E9C7B16E35EA}" type="sibTrans" cxnId="{4942418C-EBFC-4547-BC64-74E777F50EF0}">
      <dgm:prSet/>
      <dgm:spPr/>
      <dgm:t>
        <a:bodyPr/>
        <a:lstStyle/>
        <a:p>
          <a:endParaRPr lang="pt-BR"/>
        </a:p>
      </dgm:t>
    </dgm:pt>
    <dgm:pt modelId="{0E40D620-59F6-4D16-8837-8E1D56B6641B}">
      <dgm:prSet phldrT="[Texto]"/>
      <dgm:spPr/>
      <dgm:t>
        <a:bodyPr/>
        <a:lstStyle/>
        <a:p>
          <a:r>
            <a:rPr lang="pt-BR" dirty="0" smtClean="0"/>
            <a:t>Organização Didática</a:t>
          </a:r>
          <a:endParaRPr lang="pt-BR" dirty="0"/>
        </a:p>
      </dgm:t>
    </dgm:pt>
    <dgm:pt modelId="{ACAB3B3F-5524-41A0-8BC1-535324B158A5}" type="parTrans" cxnId="{07319763-761E-4D3A-9FC3-A1F3597EBEC0}">
      <dgm:prSet/>
      <dgm:spPr/>
      <dgm:t>
        <a:bodyPr/>
        <a:lstStyle/>
        <a:p>
          <a:endParaRPr lang="pt-BR"/>
        </a:p>
      </dgm:t>
    </dgm:pt>
    <dgm:pt modelId="{3BB102C8-199E-4813-83D7-A74539478928}" type="sibTrans" cxnId="{07319763-761E-4D3A-9FC3-A1F3597EBEC0}">
      <dgm:prSet/>
      <dgm:spPr/>
      <dgm:t>
        <a:bodyPr/>
        <a:lstStyle/>
        <a:p>
          <a:endParaRPr lang="pt-BR"/>
        </a:p>
      </dgm:t>
    </dgm:pt>
    <dgm:pt modelId="{4055D787-0C12-4CC9-95B6-D52F72E507F1}" type="pres">
      <dgm:prSet presAssocID="{D5EA0CB0-10D0-4F80-B86C-BB97C4A9FE19}" presName="compositeShape" presStyleCnt="0">
        <dgm:presLayoutVars>
          <dgm:chMax val="7"/>
          <dgm:dir/>
          <dgm:resizeHandles val="exact"/>
        </dgm:presLayoutVars>
      </dgm:prSet>
      <dgm:spPr/>
    </dgm:pt>
    <dgm:pt modelId="{D785B8C6-6458-44B1-A3D3-12E27C197E39}" type="pres">
      <dgm:prSet presAssocID="{D5EA0CB0-10D0-4F80-B86C-BB97C4A9FE19}" presName="wedge1" presStyleLbl="node1" presStyleIdx="0" presStyleCnt="3"/>
      <dgm:spPr/>
      <dgm:t>
        <a:bodyPr/>
        <a:lstStyle/>
        <a:p>
          <a:endParaRPr lang="pt-BR"/>
        </a:p>
      </dgm:t>
    </dgm:pt>
    <dgm:pt modelId="{C221A9F5-FD51-4C75-96DA-B4440BB7289B}" type="pres">
      <dgm:prSet presAssocID="{D5EA0CB0-10D0-4F80-B86C-BB97C4A9FE19}" presName="dummy1a" presStyleCnt="0"/>
      <dgm:spPr/>
    </dgm:pt>
    <dgm:pt modelId="{FCB759F4-8D07-48C3-933A-6409EE4F99B9}" type="pres">
      <dgm:prSet presAssocID="{D5EA0CB0-10D0-4F80-B86C-BB97C4A9FE19}" presName="dummy1b" presStyleCnt="0"/>
      <dgm:spPr/>
    </dgm:pt>
    <dgm:pt modelId="{D9AAF45D-340D-4746-94B2-B7D4A76D864F}" type="pres">
      <dgm:prSet presAssocID="{D5EA0CB0-10D0-4F80-B86C-BB97C4A9FE19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5F35579-29FE-488A-A3E1-093A9F0803EA}" type="pres">
      <dgm:prSet presAssocID="{D5EA0CB0-10D0-4F80-B86C-BB97C4A9FE19}" presName="wedge2" presStyleLbl="node1" presStyleIdx="1" presStyleCnt="3"/>
      <dgm:spPr/>
      <dgm:t>
        <a:bodyPr/>
        <a:lstStyle/>
        <a:p>
          <a:endParaRPr lang="pt-BR"/>
        </a:p>
      </dgm:t>
    </dgm:pt>
    <dgm:pt modelId="{65DA6D21-EE07-422A-8155-0EBB940F24EE}" type="pres">
      <dgm:prSet presAssocID="{D5EA0CB0-10D0-4F80-B86C-BB97C4A9FE19}" presName="dummy2a" presStyleCnt="0"/>
      <dgm:spPr/>
    </dgm:pt>
    <dgm:pt modelId="{67A7439A-FF1C-4EA7-85D2-6F87D45205A0}" type="pres">
      <dgm:prSet presAssocID="{D5EA0CB0-10D0-4F80-B86C-BB97C4A9FE19}" presName="dummy2b" presStyleCnt="0"/>
      <dgm:spPr/>
    </dgm:pt>
    <dgm:pt modelId="{CD8AEF5F-B447-4441-9A6E-01B6B1626C3C}" type="pres">
      <dgm:prSet presAssocID="{D5EA0CB0-10D0-4F80-B86C-BB97C4A9FE19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10D56D0-F828-49BF-96D6-38C077F49D76}" type="pres">
      <dgm:prSet presAssocID="{D5EA0CB0-10D0-4F80-B86C-BB97C4A9FE19}" presName="wedge3" presStyleLbl="node1" presStyleIdx="2" presStyleCnt="3"/>
      <dgm:spPr/>
      <dgm:t>
        <a:bodyPr/>
        <a:lstStyle/>
        <a:p>
          <a:endParaRPr lang="pt-BR"/>
        </a:p>
      </dgm:t>
    </dgm:pt>
    <dgm:pt modelId="{CBC31DC1-5F9A-4B08-A2BC-5DF4C8C25B33}" type="pres">
      <dgm:prSet presAssocID="{D5EA0CB0-10D0-4F80-B86C-BB97C4A9FE19}" presName="dummy3a" presStyleCnt="0"/>
      <dgm:spPr/>
    </dgm:pt>
    <dgm:pt modelId="{ADD6CD12-3382-4489-9565-93095FC773D2}" type="pres">
      <dgm:prSet presAssocID="{D5EA0CB0-10D0-4F80-B86C-BB97C4A9FE19}" presName="dummy3b" presStyleCnt="0"/>
      <dgm:spPr/>
    </dgm:pt>
    <dgm:pt modelId="{2B0DC0F7-FECD-4781-A8E1-AE2DF01D53A0}" type="pres">
      <dgm:prSet presAssocID="{D5EA0CB0-10D0-4F80-B86C-BB97C4A9FE19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8A2060E-ABD9-4DA6-AB6F-8CFFAC6E198C}" type="pres">
      <dgm:prSet presAssocID="{45EF0AFE-4145-4FE4-8368-BBE210DE3651}" presName="arrowWedge1" presStyleLbl="fgSibTrans2D1" presStyleIdx="0" presStyleCnt="3"/>
      <dgm:spPr/>
    </dgm:pt>
    <dgm:pt modelId="{C5179443-3698-4629-AF27-5E5A4CB8C52E}" type="pres">
      <dgm:prSet presAssocID="{464B0CE2-B406-4246-831D-E9C7B16E35EA}" presName="arrowWedge2" presStyleLbl="fgSibTrans2D1" presStyleIdx="1" presStyleCnt="3"/>
      <dgm:spPr/>
    </dgm:pt>
    <dgm:pt modelId="{74865A03-FE10-4090-8280-8FD2142F65C1}" type="pres">
      <dgm:prSet presAssocID="{3BB102C8-199E-4813-83D7-A74539478928}" presName="arrowWedge3" presStyleLbl="fgSibTrans2D1" presStyleIdx="2" presStyleCnt="3"/>
      <dgm:spPr/>
    </dgm:pt>
  </dgm:ptLst>
  <dgm:cxnLst>
    <dgm:cxn modelId="{0BEC31BD-5A7C-466E-9059-DC2095424AD9}" type="presOf" srcId="{D5EA0CB0-10D0-4F80-B86C-BB97C4A9FE19}" destId="{4055D787-0C12-4CC9-95B6-D52F72E507F1}" srcOrd="0" destOrd="0" presId="urn:microsoft.com/office/officeart/2005/8/layout/cycle8"/>
    <dgm:cxn modelId="{476A9CD1-3A3B-464D-80E6-57A496CDFEB0}" type="presOf" srcId="{97EADD89-5F62-4366-A8D5-D0756BDD09C5}" destId="{D785B8C6-6458-44B1-A3D3-12E27C197E39}" srcOrd="0" destOrd="0" presId="urn:microsoft.com/office/officeart/2005/8/layout/cycle8"/>
    <dgm:cxn modelId="{582F5EF6-05D9-4168-9527-3177F5A2CCFD}" type="presOf" srcId="{97EADD89-5F62-4366-A8D5-D0756BDD09C5}" destId="{D9AAF45D-340D-4746-94B2-B7D4A76D864F}" srcOrd="1" destOrd="0" presId="urn:microsoft.com/office/officeart/2005/8/layout/cycle8"/>
    <dgm:cxn modelId="{18CCBE21-EEE1-4EAC-ABEB-68A8DA5AD9A6}" srcId="{D5EA0CB0-10D0-4F80-B86C-BB97C4A9FE19}" destId="{97EADD89-5F62-4366-A8D5-D0756BDD09C5}" srcOrd="0" destOrd="0" parTransId="{1B3965DF-396A-41C3-B149-38173AE8ABD4}" sibTransId="{45EF0AFE-4145-4FE4-8368-BBE210DE3651}"/>
    <dgm:cxn modelId="{07319763-761E-4D3A-9FC3-A1F3597EBEC0}" srcId="{D5EA0CB0-10D0-4F80-B86C-BB97C4A9FE19}" destId="{0E40D620-59F6-4D16-8837-8E1D56B6641B}" srcOrd="2" destOrd="0" parTransId="{ACAB3B3F-5524-41A0-8BC1-535324B158A5}" sibTransId="{3BB102C8-199E-4813-83D7-A74539478928}"/>
    <dgm:cxn modelId="{743C8474-7A07-4D91-9BC2-5511ECC02E92}" type="presOf" srcId="{79C80128-5D6F-40F9-878A-DF6E9477986C}" destId="{D5F35579-29FE-488A-A3E1-093A9F0803EA}" srcOrd="0" destOrd="0" presId="urn:microsoft.com/office/officeart/2005/8/layout/cycle8"/>
    <dgm:cxn modelId="{38DCA306-5672-4F03-83F2-AF2B0E82ADB5}" type="presOf" srcId="{0E40D620-59F6-4D16-8837-8E1D56B6641B}" destId="{2B0DC0F7-FECD-4781-A8E1-AE2DF01D53A0}" srcOrd="1" destOrd="0" presId="urn:microsoft.com/office/officeart/2005/8/layout/cycle8"/>
    <dgm:cxn modelId="{33976D33-D97D-470D-A35A-BA9EF4EE6746}" type="presOf" srcId="{0E40D620-59F6-4D16-8837-8E1D56B6641B}" destId="{410D56D0-F828-49BF-96D6-38C077F49D76}" srcOrd="0" destOrd="0" presId="urn:microsoft.com/office/officeart/2005/8/layout/cycle8"/>
    <dgm:cxn modelId="{63B88D9C-6117-44E1-8A40-920F2307ABD3}" type="presOf" srcId="{79C80128-5D6F-40F9-878A-DF6E9477986C}" destId="{CD8AEF5F-B447-4441-9A6E-01B6B1626C3C}" srcOrd="1" destOrd="0" presId="urn:microsoft.com/office/officeart/2005/8/layout/cycle8"/>
    <dgm:cxn modelId="{4942418C-EBFC-4547-BC64-74E777F50EF0}" srcId="{D5EA0CB0-10D0-4F80-B86C-BB97C4A9FE19}" destId="{79C80128-5D6F-40F9-878A-DF6E9477986C}" srcOrd="1" destOrd="0" parTransId="{E8EF3A79-706C-42E9-9493-A2B53B5A731A}" sibTransId="{464B0CE2-B406-4246-831D-E9C7B16E35EA}"/>
    <dgm:cxn modelId="{199C073E-CA80-453E-8E50-24583127932D}" type="presParOf" srcId="{4055D787-0C12-4CC9-95B6-D52F72E507F1}" destId="{D785B8C6-6458-44B1-A3D3-12E27C197E39}" srcOrd="0" destOrd="0" presId="urn:microsoft.com/office/officeart/2005/8/layout/cycle8"/>
    <dgm:cxn modelId="{7459054B-4D9E-40FF-9BD0-FA8DBBC26706}" type="presParOf" srcId="{4055D787-0C12-4CC9-95B6-D52F72E507F1}" destId="{C221A9F5-FD51-4C75-96DA-B4440BB7289B}" srcOrd="1" destOrd="0" presId="urn:microsoft.com/office/officeart/2005/8/layout/cycle8"/>
    <dgm:cxn modelId="{BD0A8E80-6433-4CAB-8F08-B37D154EDA5F}" type="presParOf" srcId="{4055D787-0C12-4CC9-95B6-D52F72E507F1}" destId="{FCB759F4-8D07-48C3-933A-6409EE4F99B9}" srcOrd="2" destOrd="0" presId="urn:microsoft.com/office/officeart/2005/8/layout/cycle8"/>
    <dgm:cxn modelId="{CDC19F3F-DE3F-45D4-85F7-1E005C95A8E6}" type="presParOf" srcId="{4055D787-0C12-4CC9-95B6-D52F72E507F1}" destId="{D9AAF45D-340D-4746-94B2-B7D4A76D864F}" srcOrd="3" destOrd="0" presId="urn:microsoft.com/office/officeart/2005/8/layout/cycle8"/>
    <dgm:cxn modelId="{08D06E1F-D7AD-41E8-8CBA-C3DA606CEAB8}" type="presParOf" srcId="{4055D787-0C12-4CC9-95B6-D52F72E507F1}" destId="{D5F35579-29FE-488A-A3E1-093A9F0803EA}" srcOrd="4" destOrd="0" presId="urn:microsoft.com/office/officeart/2005/8/layout/cycle8"/>
    <dgm:cxn modelId="{4A356987-2356-4947-A6E2-F2D6DEEB549D}" type="presParOf" srcId="{4055D787-0C12-4CC9-95B6-D52F72E507F1}" destId="{65DA6D21-EE07-422A-8155-0EBB940F24EE}" srcOrd="5" destOrd="0" presId="urn:microsoft.com/office/officeart/2005/8/layout/cycle8"/>
    <dgm:cxn modelId="{1E5A5394-5C29-4E44-986A-C11289C21BCF}" type="presParOf" srcId="{4055D787-0C12-4CC9-95B6-D52F72E507F1}" destId="{67A7439A-FF1C-4EA7-85D2-6F87D45205A0}" srcOrd="6" destOrd="0" presId="urn:microsoft.com/office/officeart/2005/8/layout/cycle8"/>
    <dgm:cxn modelId="{2785DCE7-5C7C-49C0-91CD-A57526A19C0D}" type="presParOf" srcId="{4055D787-0C12-4CC9-95B6-D52F72E507F1}" destId="{CD8AEF5F-B447-4441-9A6E-01B6B1626C3C}" srcOrd="7" destOrd="0" presId="urn:microsoft.com/office/officeart/2005/8/layout/cycle8"/>
    <dgm:cxn modelId="{98FCA08E-A5CC-4325-9E59-69E1CD22DE1C}" type="presParOf" srcId="{4055D787-0C12-4CC9-95B6-D52F72E507F1}" destId="{410D56D0-F828-49BF-96D6-38C077F49D76}" srcOrd="8" destOrd="0" presId="urn:microsoft.com/office/officeart/2005/8/layout/cycle8"/>
    <dgm:cxn modelId="{8E841C60-74E9-44F4-A723-5ECED6D01882}" type="presParOf" srcId="{4055D787-0C12-4CC9-95B6-D52F72E507F1}" destId="{CBC31DC1-5F9A-4B08-A2BC-5DF4C8C25B33}" srcOrd="9" destOrd="0" presId="urn:microsoft.com/office/officeart/2005/8/layout/cycle8"/>
    <dgm:cxn modelId="{483A462D-AFB4-4995-9E5E-F47B78C1D9FB}" type="presParOf" srcId="{4055D787-0C12-4CC9-95B6-D52F72E507F1}" destId="{ADD6CD12-3382-4489-9565-93095FC773D2}" srcOrd="10" destOrd="0" presId="urn:microsoft.com/office/officeart/2005/8/layout/cycle8"/>
    <dgm:cxn modelId="{51F8E004-0724-4138-9EED-8909029ED7F2}" type="presParOf" srcId="{4055D787-0C12-4CC9-95B6-D52F72E507F1}" destId="{2B0DC0F7-FECD-4781-A8E1-AE2DF01D53A0}" srcOrd="11" destOrd="0" presId="urn:microsoft.com/office/officeart/2005/8/layout/cycle8"/>
    <dgm:cxn modelId="{4938FC50-E3C4-4041-8D5C-285A924CCE25}" type="presParOf" srcId="{4055D787-0C12-4CC9-95B6-D52F72E507F1}" destId="{28A2060E-ABD9-4DA6-AB6F-8CFFAC6E198C}" srcOrd="12" destOrd="0" presId="urn:microsoft.com/office/officeart/2005/8/layout/cycle8"/>
    <dgm:cxn modelId="{23EB2D4B-9EB3-4302-8D30-6C18B0BCBC2B}" type="presParOf" srcId="{4055D787-0C12-4CC9-95B6-D52F72E507F1}" destId="{C5179443-3698-4629-AF27-5E5A4CB8C52E}" srcOrd="13" destOrd="0" presId="urn:microsoft.com/office/officeart/2005/8/layout/cycle8"/>
    <dgm:cxn modelId="{67F372F6-0BE0-4EB9-B8E3-0B84B71AD118}" type="presParOf" srcId="{4055D787-0C12-4CC9-95B6-D52F72E507F1}" destId="{74865A03-FE10-4090-8280-8FD2142F65C1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3B41D6-593B-4786-BF44-B3AC4F23DCAF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DB27E923-1E9B-4C49-84FF-22014D7F5C69}">
      <dgm:prSet phldrT="[Texto]"/>
      <dgm:spPr/>
      <dgm:t>
        <a:bodyPr/>
        <a:lstStyle/>
        <a:p>
          <a:r>
            <a:rPr lang="pt-BR" dirty="0" smtClean="0"/>
            <a:t>Aluno</a:t>
          </a:r>
        </a:p>
        <a:p>
          <a:r>
            <a:rPr lang="pt-BR" dirty="0" err="1" smtClean="0"/>
            <a:t>EaD</a:t>
          </a:r>
          <a:r>
            <a:rPr lang="pt-BR" dirty="0" smtClean="0"/>
            <a:t> </a:t>
          </a:r>
          <a:endParaRPr lang="pt-BR" dirty="0"/>
        </a:p>
      </dgm:t>
    </dgm:pt>
    <dgm:pt modelId="{537CAAF1-A619-4759-9CF9-E9F52233111B}" type="parTrans" cxnId="{82419393-3020-49DB-A1BF-C03077C89D92}">
      <dgm:prSet/>
      <dgm:spPr/>
      <dgm:t>
        <a:bodyPr/>
        <a:lstStyle/>
        <a:p>
          <a:endParaRPr lang="pt-BR"/>
        </a:p>
      </dgm:t>
    </dgm:pt>
    <dgm:pt modelId="{4EADE655-5734-4A19-82D3-23357D5EADBF}" type="sibTrans" cxnId="{82419393-3020-49DB-A1BF-C03077C89D92}">
      <dgm:prSet/>
      <dgm:spPr/>
      <dgm:t>
        <a:bodyPr/>
        <a:lstStyle/>
        <a:p>
          <a:endParaRPr lang="pt-BR"/>
        </a:p>
      </dgm:t>
    </dgm:pt>
    <dgm:pt modelId="{E743CF90-BEFF-4F95-8F87-C3D5DC962E5F}">
      <dgm:prSet phldrT="[Texto]"/>
      <dgm:spPr/>
      <dgm:t>
        <a:bodyPr/>
        <a:lstStyle/>
        <a:p>
          <a:r>
            <a:rPr lang="pt-BR" dirty="0" smtClean="0"/>
            <a:t>Coordenação</a:t>
          </a:r>
          <a:endParaRPr lang="pt-BR" dirty="0"/>
        </a:p>
      </dgm:t>
    </dgm:pt>
    <dgm:pt modelId="{0C0B1E16-09B6-47F4-BF0F-A718E3EF7A66}" type="parTrans" cxnId="{513415A9-A7C5-4F2A-8D4F-27343C2F4299}">
      <dgm:prSet/>
      <dgm:spPr/>
      <dgm:t>
        <a:bodyPr/>
        <a:lstStyle/>
        <a:p>
          <a:endParaRPr lang="pt-BR"/>
        </a:p>
      </dgm:t>
    </dgm:pt>
    <dgm:pt modelId="{3476124E-DB3A-474C-B022-BF91A15F8A0F}" type="sibTrans" cxnId="{513415A9-A7C5-4F2A-8D4F-27343C2F4299}">
      <dgm:prSet/>
      <dgm:spPr/>
      <dgm:t>
        <a:bodyPr/>
        <a:lstStyle/>
        <a:p>
          <a:endParaRPr lang="pt-BR"/>
        </a:p>
      </dgm:t>
    </dgm:pt>
    <dgm:pt modelId="{AE442A9E-FFB0-4F20-AD47-204C0D5CD4B9}">
      <dgm:prSet phldrT="[Texto]"/>
      <dgm:spPr/>
      <dgm:t>
        <a:bodyPr/>
        <a:lstStyle/>
        <a:p>
          <a:r>
            <a:rPr lang="pt-BR" dirty="0" smtClean="0"/>
            <a:t>Tutores Presenciais</a:t>
          </a:r>
          <a:endParaRPr lang="pt-BR" dirty="0"/>
        </a:p>
      </dgm:t>
    </dgm:pt>
    <dgm:pt modelId="{B063ECDC-A1CD-4BE8-A4B5-8DE644F4F86B}" type="parTrans" cxnId="{075431EE-DEFA-4DEE-B42E-3DC229535E29}">
      <dgm:prSet/>
      <dgm:spPr/>
      <dgm:t>
        <a:bodyPr/>
        <a:lstStyle/>
        <a:p>
          <a:endParaRPr lang="pt-BR"/>
        </a:p>
      </dgm:t>
    </dgm:pt>
    <dgm:pt modelId="{05830D72-470D-4E2D-BCC6-61422492C821}" type="sibTrans" cxnId="{075431EE-DEFA-4DEE-B42E-3DC229535E29}">
      <dgm:prSet/>
      <dgm:spPr/>
      <dgm:t>
        <a:bodyPr/>
        <a:lstStyle/>
        <a:p>
          <a:endParaRPr lang="pt-BR"/>
        </a:p>
      </dgm:t>
    </dgm:pt>
    <dgm:pt modelId="{C164C5D2-1FDC-49E2-8770-5EE5D8E4155F}">
      <dgm:prSet phldrT="[Texto]"/>
      <dgm:spPr/>
      <dgm:t>
        <a:bodyPr/>
        <a:lstStyle/>
        <a:p>
          <a:r>
            <a:rPr lang="pt-BR" dirty="0" smtClean="0"/>
            <a:t>Tutores EAD </a:t>
          </a:r>
          <a:endParaRPr lang="pt-BR" dirty="0"/>
        </a:p>
      </dgm:t>
    </dgm:pt>
    <dgm:pt modelId="{96E46B21-450C-42D7-B3C4-052DC96DB1F2}" type="parTrans" cxnId="{39307AA2-343D-4710-8E81-9C2193326EA7}">
      <dgm:prSet/>
      <dgm:spPr/>
      <dgm:t>
        <a:bodyPr/>
        <a:lstStyle/>
        <a:p>
          <a:endParaRPr lang="pt-BR"/>
        </a:p>
      </dgm:t>
    </dgm:pt>
    <dgm:pt modelId="{83DDD3D6-2EB4-4BB8-B5ED-32F3AC51A294}" type="sibTrans" cxnId="{39307AA2-343D-4710-8E81-9C2193326EA7}">
      <dgm:prSet/>
      <dgm:spPr/>
      <dgm:t>
        <a:bodyPr/>
        <a:lstStyle/>
        <a:p>
          <a:endParaRPr lang="pt-BR"/>
        </a:p>
      </dgm:t>
    </dgm:pt>
    <dgm:pt modelId="{BAA2F61C-7375-4535-9F24-8462EDEBFECF}">
      <dgm:prSet phldrT="[Texto]"/>
      <dgm:spPr/>
      <dgm:t>
        <a:bodyPr/>
        <a:lstStyle/>
        <a:p>
          <a:r>
            <a:rPr lang="pt-BR" dirty="0" smtClean="0"/>
            <a:t>Docentes</a:t>
          </a:r>
          <a:endParaRPr lang="pt-BR" dirty="0"/>
        </a:p>
      </dgm:t>
    </dgm:pt>
    <dgm:pt modelId="{D92A1920-4ECE-4135-8A60-3CB22CC2F8F8}" type="parTrans" cxnId="{1AFE7A19-BAF2-4E3F-9DAE-6A8CD5C94F9D}">
      <dgm:prSet/>
      <dgm:spPr/>
      <dgm:t>
        <a:bodyPr/>
        <a:lstStyle/>
        <a:p>
          <a:endParaRPr lang="pt-BR"/>
        </a:p>
      </dgm:t>
    </dgm:pt>
    <dgm:pt modelId="{CE36A610-80F3-48EA-8158-326CCF2D8F89}" type="sibTrans" cxnId="{1AFE7A19-BAF2-4E3F-9DAE-6A8CD5C94F9D}">
      <dgm:prSet/>
      <dgm:spPr/>
      <dgm:t>
        <a:bodyPr/>
        <a:lstStyle/>
        <a:p>
          <a:endParaRPr lang="pt-BR"/>
        </a:p>
      </dgm:t>
    </dgm:pt>
    <dgm:pt modelId="{A0D48D18-74D6-4180-9377-CE20164D8F18}">
      <dgm:prSet/>
      <dgm:spPr/>
      <dgm:t>
        <a:bodyPr/>
        <a:lstStyle/>
        <a:p>
          <a:endParaRPr lang="pt-BR"/>
        </a:p>
      </dgm:t>
    </dgm:pt>
    <dgm:pt modelId="{6AE60E76-BE93-41A0-BDF2-17A0D8ECD85C}" type="parTrans" cxnId="{B1BAAA6D-95F0-470A-80A7-17053BE7CF0D}">
      <dgm:prSet custAng="10800000"/>
      <dgm:spPr/>
      <dgm:t>
        <a:bodyPr/>
        <a:lstStyle/>
        <a:p>
          <a:endParaRPr lang="pt-BR"/>
        </a:p>
      </dgm:t>
    </dgm:pt>
    <dgm:pt modelId="{508FD383-813F-4841-94A0-AC76AC7267B8}" type="sibTrans" cxnId="{B1BAAA6D-95F0-470A-80A7-17053BE7CF0D}">
      <dgm:prSet/>
      <dgm:spPr/>
      <dgm:t>
        <a:bodyPr/>
        <a:lstStyle/>
        <a:p>
          <a:endParaRPr lang="pt-BR"/>
        </a:p>
      </dgm:t>
    </dgm:pt>
    <dgm:pt modelId="{BBEE859B-ED44-4376-A4CC-F9249BE0D8AD}">
      <dgm:prSet/>
      <dgm:spPr/>
      <dgm:t>
        <a:bodyPr/>
        <a:lstStyle/>
        <a:p>
          <a:r>
            <a:rPr lang="pt-BR" dirty="0" smtClean="0"/>
            <a:t>Coordenadores de polo</a:t>
          </a:r>
          <a:endParaRPr lang="pt-BR" dirty="0"/>
        </a:p>
      </dgm:t>
    </dgm:pt>
    <dgm:pt modelId="{79D76DCB-B7D4-43D9-B66B-CE1D7FBE29B5}" type="parTrans" cxnId="{7DE30A22-40CA-4D31-BA98-CEBE7DEFF794}">
      <dgm:prSet/>
      <dgm:spPr/>
      <dgm:t>
        <a:bodyPr/>
        <a:lstStyle/>
        <a:p>
          <a:endParaRPr lang="pt-BR"/>
        </a:p>
      </dgm:t>
    </dgm:pt>
    <dgm:pt modelId="{29D5438F-14CA-4E49-9823-E07ABFB22F82}" type="sibTrans" cxnId="{7DE30A22-40CA-4D31-BA98-CEBE7DEFF794}">
      <dgm:prSet/>
      <dgm:spPr/>
      <dgm:t>
        <a:bodyPr/>
        <a:lstStyle/>
        <a:p>
          <a:endParaRPr lang="pt-BR"/>
        </a:p>
      </dgm:t>
    </dgm:pt>
    <dgm:pt modelId="{E0BE7BFE-A942-4A9B-A9CA-022398756444}" type="pres">
      <dgm:prSet presAssocID="{783B41D6-593B-4786-BF44-B3AC4F23DCA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CB12D86-3D82-46E9-A351-91B2BDA677CA}" type="pres">
      <dgm:prSet presAssocID="{DB27E923-1E9B-4C49-84FF-22014D7F5C69}" presName="centerShape" presStyleLbl="node0" presStyleIdx="0" presStyleCnt="1"/>
      <dgm:spPr/>
      <dgm:t>
        <a:bodyPr/>
        <a:lstStyle/>
        <a:p>
          <a:endParaRPr lang="pt-BR"/>
        </a:p>
      </dgm:t>
    </dgm:pt>
    <dgm:pt modelId="{36604527-95B3-4981-ACDC-495B035A14F3}" type="pres">
      <dgm:prSet presAssocID="{0C0B1E16-09B6-47F4-BF0F-A718E3EF7A66}" presName="parTrans" presStyleLbl="sibTrans2D1" presStyleIdx="0" presStyleCnt="5" custAng="10800000"/>
      <dgm:spPr/>
      <dgm:t>
        <a:bodyPr/>
        <a:lstStyle/>
        <a:p>
          <a:endParaRPr lang="pt-BR"/>
        </a:p>
      </dgm:t>
    </dgm:pt>
    <dgm:pt modelId="{2A408687-CE70-469D-A3CB-694C52A86377}" type="pres">
      <dgm:prSet presAssocID="{0C0B1E16-09B6-47F4-BF0F-A718E3EF7A66}" presName="connectorText" presStyleLbl="sibTrans2D1" presStyleIdx="0" presStyleCnt="5"/>
      <dgm:spPr/>
      <dgm:t>
        <a:bodyPr/>
        <a:lstStyle/>
        <a:p>
          <a:endParaRPr lang="pt-BR"/>
        </a:p>
      </dgm:t>
    </dgm:pt>
    <dgm:pt modelId="{ED780924-EF5C-4414-A343-4B993EE50434}" type="pres">
      <dgm:prSet presAssocID="{E743CF90-BEFF-4F95-8F87-C3D5DC962E5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25AA181-55E0-4CE1-B43E-3B24AF8E379A}" type="pres">
      <dgm:prSet presAssocID="{B063ECDC-A1CD-4BE8-A4B5-8DE644F4F86B}" presName="parTrans" presStyleLbl="sibTrans2D1" presStyleIdx="1" presStyleCnt="5" custAng="10800000"/>
      <dgm:spPr/>
      <dgm:t>
        <a:bodyPr/>
        <a:lstStyle/>
        <a:p>
          <a:endParaRPr lang="pt-BR"/>
        </a:p>
      </dgm:t>
    </dgm:pt>
    <dgm:pt modelId="{BE5487D1-2F2E-4024-AF52-CDAFACADB460}" type="pres">
      <dgm:prSet presAssocID="{B063ECDC-A1CD-4BE8-A4B5-8DE644F4F86B}" presName="connectorText" presStyleLbl="sibTrans2D1" presStyleIdx="1" presStyleCnt="5"/>
      <dgm:spPr/>
      <dgm:t>
        <a:bodyPr/>
        <a:lstStyle/>
        <a:p>
          <a:endParaRPr lang="pt-BR"/>
        </a:p>
      </dgm:t>
    </dgm:pt>
    <dgm:pt modelId="{896BFF56-81D5-40B5-A9AC-80810D9CDE12}" type="pres">
      <dgm:prSet presAssocID="{AE442A9E-FFB0-4F20-AD47-204C0D5CD4B9}" presName="node" presStyleLbl="node1" presStyleIdx="1" presStyleCnt="5" custRadScaleRad="102176" custRadScaleInc="528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D2935E5-82F4-4F48-98EE-E8243A782278}" type="pres">
      <dgm:prSet presAssocID="{79D76DCB-B7D4-43D9-B66B-CE1D7FBE29B5}" presName="parTrans" presStyleLbl="sibTrans2D1" presStyleIdx="2" presStyleCnt="5" custAng="10800000"/>
      <dgm:spPr/>
      <dgm:t>
        <a:bodyPr/>
        <a:lstStyle/>
        <a:p>
          <a:endParaRPr lang="pt-BR"/>
        </a:p>
      </dgm:t>
    </dgm:pt>
    <dgm:pt modelId="{F2CD38FA-E032-4F98-8709-0FB6C42268B4}" type="pres">
      <dgm:prSet presAssocID="{79D76DCB-B7D4-43D9-B66B-CE1D7FBE29B5}" presName="connectorText" presStyleLbl="sibTrans2D1" presStyleIdx="2" presStyleCnt="5"/>
      <dgm:spPr/>
      <dgm:t>
        <a:bodyPr/>
        <a:lstStyle/>
        <a:p>
          <a:endParaRPr lang="pt-BR"/>
        </a:p>
      </dgm:t>
    </dgm:pt>
    <dgm:pt modelId="{AD64D0E5-2F99-4078-A6CE-452EC8EA0443}" type="pres">
      <dgm:prSet presAssocID="{BBEE859B-ED44-4376-A4CC-F9249BE0D8A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B8E74FD-6000-464E-84B4-D5B4A6A81616}" type="pres">
      <dgm:prSet presAssocID="{96E46B21-450C-42D7-B3C4-052DC96DB1F2}" presName="parTrans" presStyleLbl="sibTrans2D1" presStyleIdx="3" presStyleCnt="5" custAng="10671264" custScaleX="115363" custLinFactNeighborX="-4636" custLinFactNeighborY="6920"/>
      <dgm:spPr/>
      <dgm:t>
        <a:bodyPr/>
        <a:lstStyle/>
        <a:p>
          <a:endParaRPr lang="pt-BR"/>
        </a:p>
      </dgm:t>
    </dgm:pt>
    <dgm:pt modelId="{3ACD0E4F-9B57-466E-BF99-23AB27AA1C92}" type="pres">
      <dgm:prSet presAssocID="{96E46B21-450C-42D7-B3C4-052DC96DB1F2}" presName="connectorText" presStyleLbl="sibTrans2D1" presStyleIdx="3" presStyleCnt="5"/>
      <dgm:spPr/>
      <dgm:t>
        <a:bodyPr/>
        <a:lstStyle/>
        <a:p>
          <a:endParaRPr lang="pt-BR"/>
        </a:p>
      </dgm:t>
    </dgm:pt>
    <dgm:pt modelId="{ADF2F293-231C-443B-9658-92569F96E0F6}" type="pres">
      <dgm:prSet presAssocID="{C164C5D2-1FDC-49E2-8770-5EE5D8E4155F}" presName="node" presStyleLbl="node1" presStyleIdx="3" presStyleCnt="5" custRadScaleRad="94027" custRadScaleInc="-556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A9DC471-7371-4256-8AFD-FDBFD3E86734}" type="pres">
      <dgm:prSet presAssocID="{D92A1920-4ECE-4135-8A60-3CB22CC2F8F8}" presName="parTrans" presStyleLbl="sibTrans2D1" presStyleIdx="4" presStyleCnt="5" custAng="10800000"/>
      <dgm:spPr/>
      <dgm:t>
        <a:bodyPr/>
        <a:lstStyle/>
        <a:p>
          <a:endParaRPr lang="pt-BR"/>
        </a:p>
      </dgm:t>
    </dgm:pt>
    <dgm:pt modelId="{F6B67703-C5A9-48F4-B71D-AD67953290B6}" type="pres">
      <dgm:prSet presAssocID="{D92A1920-4ECE-4135-8A60-3CB22CC2F8F8}" presName="connectorText" presStyleLbl="sibTrans2D1" presStyleIdx="4" presStyleCnt="5"/>
      <dgm:spPr/>
      <dgm:t>
        <a:bodyPr/>
        <a:lstStyle/>
        <a:p>
          <a:endParaRPr lang="pt-BR"/>
        </a:p>
      </dgm:t>
    </dgm:pt>
    <dgm:pt modelId="{038FFED7-1720-495D-8557-9365074919BA}" type="pres">
      <dgm:prSet presAssocID="{BAA2F61C-7375-4535-9F24-8462EDEBFEC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1BAAA6D-95F0-470A-80A7-17053BE7CF0D}" srcId="{783B41D6-593B-4786-BF44-B3AC4F23DCAF}" destId="{A0D48D18-74D6-4180-9377-CE20164D8F18}" srcOrd="1" destOrd="0" parTransId="{6AE60E76-BE93-41A0-BDF2-17A0D8ECD85C}" sibTransId="{508FD383-813F-4841-94A0-AC76AC7267B8}"/>
    <dgm:cxn modelId="{74E69507-F82F-4EC2-8DBF-8B2DFD859F23}" type="presOf" srcId="{BBEE859B-ED44-4376-A4CC-F9249BE0D8AD}" destId="{AD64D0E5-2F99-4078-A6CE-452EC8EA0443}" srcOrd="0" destOrd="0" presId="urn:microsoft.com/office/officeart/2005/8/layout/radial5"/>
    <dgm:cxn modelId="{F23684E0-2D52-4F59-B608-E1BBE238FF7A}" type="presOf" srcId="{783B41D6-593B-4786-BF44-B3AC4F23DCAF}" destId="{E0BE7BFE-A942-4A9B-A9CA-022398756444}" srcOrd="0" destOrd="0" presId="urn:microsoft.com/office/officeart/2005/8/layout/radial5"/>
    <dgm:cxn modelId="{7F85A9E0-C257-4FAE-AC83-0F45BB69DB3C}" type="presOf" srcId="{DB27E923-1E9B-4C49-84FF-22014D7F5C69}" destId="{CCB12D86-3D82-46E9-A351-91B2BDA677CA}" srcOrd="0" destOrd="0" presId="urn:microsoft.com/office/officeart/2005/8/layout/radial5"/>
    <dgm:cxn modelId="{7DE30A22-40CA-4D31-BA98-CEBE7DEFF794}" srcId="{DB27E923-1E9B-4C49-84FF-22014D7F5C69}" destId="{BBEE859B-ED44-4376-A4CC-F9249BE0D8AD}" srcOrd="2" destOrd="0" parTransId="{79D76DCB-B7D4-43D9-B66B-CE1D7FBE29B5}" sibTransId="{29D5438F-14CA-4E49-9823-E07ABFB22F82}"/>
    <dgm:cxn modelId="{5EFF407E-6222-43FD-BBBF-C0B0FCB992D4}" type="presOf" srcId="{E743CF90-BEFF-4F95-8F87-C3D5DC962E5F}" destId="{ED780924-EF5C-4414-A343-4B993EE50434}" srcOrd="0" destOrd="0" presId="urn:microsoft.com/office/officeart/2005/8/layout/radial5"/>
    <dgm:cxn modelId="{B1714C88-2ECE-4C88-93F9-AE6183DA430C}" type="presOf" srcId="{C164C5D2-1FDC-49E2-8770-5EE5D8E4155F}" destId="{ADF2F293-231C-443B-9658-92569F96E0F6}" srcOrd="0" destOrd="0" presId="urn:microsoft.com/office/officeart/2005/8/layout/radial5"/>
    <dgm:cxn modelId="{332B82CE-198E-45C5-A2F4-87BC851F807D}" type="presOf" srcId="{D92A1920-4ECE-4135-8A60-3CB22CC2F8F8}" destId="{4A9DC471-7371-4256-8AFD-FDBFD3E86734}" srcOrd="0" destOrd="0" presId="urn:microsoft.com/office/officeart/2005/8/layout/radial5"/>
    <dgm:cxn modelId="{D7B3B152-5712-4C0D-857A-A6CC6A925040}" type="presOf" srcId="{79D76DCB-B7D4-43D9-B66B-CE1D7FBE29B5}" destId="{DD2935E5-82F4-4F48-98EE-E8243A782278}" srcOrd="0" destOrd="0" presId="urn:microsoft.com/office/officeart/2005/8/layout/radial5"/>
    <dgm:cxn modelId="{A746A3EE-AC0F-456F-8C49-52BAB8CCF364}" type="presOf" srcId="{0C0B1E16-09B6-47F4-BF0F-A718E3EF7A66}" destId="{36604527-95B3-4981-ACDC-495B035A14F3}" srcOrd="0" destOrd="0" presId="urn:microsoft.com/office/officeart/2005/8/layout/radial5"/>
    <dgm:cxn modelId="{82419393-3020-49DB-A1BF-C03077C89D92}" srcId="{783B41D6-593B-4786-BF44-B3AC4F23DCAF}" destId="{DB27E923-1E9B-4C49-84FF-22014D7F5C69}" srcOrd="0" destOrd="0" parTransId="{537CAAF1-A619-4759-9CF9-E9F52233111B}" sibTransId="{4EADE655-5734-4A19-82D3-23357D5EADBF}"/>
    <dgm:cxn modelId="{6769817A-F8C8-428C-9C21-36FB681C84DC}" type="presOf" srcId="{96E46B21-450C-42D7-B3C4-052DC96DB1F2}" destId="{3ACD0E4F-9B57-466E-BF99-23AB27AA1C92}" srcOrd="1" destOrd="0" presId="urn:microsoft.com/office/officeart/2005/8/layout/radial5"/>
    <dgm:cxn modelId="{D78EE051-0993-4C16-BAE5-5011968836E6}" type="presOf" srcId="{B063ECDC-A1CD-4BE8-A4B5-8DE644F4F86B}" destId="{E25AA181-55E0-4CE1-B43E-3B24AF8E379A}" srcOrd="0" destOrd="0" presId="urn:microsoft.com/office/officeart/2005/8/layout/radial5"/>
    <dgm:cxn modelId="{829D53DD-9742-4ED5-8097-BA876EAEA4BC}" type="presOf" srcId="{79D76DCB-B7D4-43D9-B66B-CE1D7FBE29B5}" destId="{F2CD38FA-E032-4F98-8709-0FB6C42268B4}" srcOrd="1" destOrd="0" presId="urn:microsoft.com/office/officeart/2005/8/layout/radial5"/>
    <dgm:cxn modelId="{1AFE7A19-BAF2-4E3F-9DAE-6A8CD5C94F9D}" srcId="{DB27E923-1E9B-4C49-84FF-22014D7F5C69}" destId="{BAA2F61C-7375-4535-9F24-8462EDEBFECF}" srcOrd="4" destOrd="0" parTransId="{D92A1920-4ECE-4135-8A60-3CB22CC2F8F8}" sibTransId="{CE36A610-80F3-48EA-8158-326CCF2D8F89}"/>
    <dgm:cxn modelId="{027C2FF7-EA8E-41D6-A0CC-8276B366EBB2}" type="presOf" srcId="{AE442A9E-FFB0-4F20-AD47-204C0D5CD4B9}" destId="{896BFF56-81D5-40B5-A9AC-80810D9CDE12}" srcOrd="0" destOrd="0" presId="urn:microsoft.com/office/officeart/2005/8/layout/radial5"/>
    <dgm:cxn modelId="{513415A9-A7C5-4F2A-8D4F-27343C2F4299}" srcId="{DB27E923-1E9B-4C49-84FF-22014D7F5C69}" destId="{E743CF90-BEFF-4F95-8F87-C3D5DC962E5F}" srcOrd="0" destOrd="0" parTransId="{0C0B1E16-09B6-47F4-BF0F-A718E3EF7A66}" sibTransId="{3476124E-DB3A-474C-B022-BF91A15F8A0F}"/>
    <dgm:cxn modelId="{075431EE-DEFA-4DEE-B42E-3DC229535E29}" srcId="{DB27E923-1E9B-4C49-84FF-22014D7F5C69}" destId="{AE442A9E-FFB0-4F20-AD47-204C0D5CD4B9}" srcOrd="1" destOrd="0" parTransId="{B063ECDC-A1CD-4BE8-A4B5-8DE644F4F86B}" sibTransId="{05830D72-470D-4E2D-BCC6-61422492C821}"/>
    <dgm:cxn modelId="{104FD5BC-C208-47A2-891D-FCAB91C23B9C}" type="presOf" srcId="{D92A1920-4ECE-4135-8A60-3CB22CC2F8F8}" destId="{F6B67703-C5A9-48F4-B71D-AD67953290B6}" srcOrd="1" destOrd="0" presId="urn:microsoft.com/office/officeart/2005/8/layout/radial5"/>
    <dgm:cxn modelId="{FFC4766E-E993-4368-9620-C1606AC76E37}" type="presOf" srcId="{B063ECDC-A1CD-4BE8-A4B5-8DE644F4F86B}" destId="{BE5487D1-2F2E-4024-AF52-CDAFACADB460}" srcOrd="1" destOrd="0" presId="urn:microsoft.com/office/officeart/2005/8/layout/radial5"/>
    <dgm:cxn modelId="{04D6539A-D074-4059-850E-A154B23B777C}" type="presOf" srcId="{BAA2F61C-7375-4535-9F24-8462EDEBFECF}" destId="{038FFED7-1720-495D-8557-9365074919BA}" srcOrd="0" destOrd="0" presId="urn:microsoft.com/office/officeart/2005/8/layout/radial5"/>
    <dgm:cxn modelId="{501BDABE-1E9A-425A-93F9-DA0A507BF06A}" type="presOf" srcId="{96E46B21-450C-42D7-B3C4-052DC96DB1F2}" destId="{0B8E74FD-6000-464E-84B4-D5B4A6A81616}" srcOrd="0" destOrd="0" presId="urn:microsoft.com/office/officeart/2005/8/layout/radial5"/>
    <dgm:cxn modelId="{51477651-0F73-4125-AFCE-8EC02A8016B1}" type="presOf" srcId="{0C0B1E16-09B6-47F4-BF0F-A718E3EF7A66}" destId="{2A408687-CE70-469D-A3CB-694C52A86377}" srcOrd="1" destOrd="0" presId="urn:microsoft.com/office/officeart/2005/8/layout/radial5"/>
    <dgm:cxn modelId="{39307AA2-343D-4710-8E81-9C2193326EA7}" srcId="{DB27E923-1E9B-4C49-84FF-22014D7F5C69}" destId="{C164C5D2-1FDC-49E2-8770-5EE5D8E4155F}" srcOrd="3" destOrd="0" parTransId="{96E46B21-450C-42D7-B3C4-052DC96DB1F2}" sibTransId="{83DDD3D6-2EB4-4BB8-B5ED-32F3AC51A294}"/>
    <dgm:cxn modelId="{18EFB0F7-38E3-419E-AC73-7A6872541F10}" type="presParOf" srcId="{E0BE7BFE-A942-4A9B-A9CA-022398756444}" destId="{CCB12D86-3D82-46E9-A351-91B2BDA677CA}" srcOrd="0" destOrd="0" presId="urn:microsoft.com/office/officeart/2005/8/layout/radial5"/>
    <dgm:cxn modelId="{FA0A4396-71A8-4FFF-82AC-F3291F84676D}" type="presParOf" srcId="{E0BE7BFE-A942-4A9B-A9CA-022398756444}" destId="{36604527-95B3-4981-ACDC-495B035A14F3}" srcOrd="1" destOrd="0" presId="urn:microsoft.com/office/officeart/2005/8/layout/radial5"/>
    <dgm:cxn modelId="{222B9AA4-1FD0-4D30-A39B-FE6427C35A2C}" type="presParOf" srcId="{36604527-95B3-4981-ACDC-495B035A14F3}" destId="{2A408687-CE70-469D-A3CB-694C52A86377}" srcOrd="0" destOrd="0" presId="urn:microsoft.com/office/officeart/2005/8/layout/radial5"/>
    <dgm:cxn modelId="{5E12A86E-3634-475F-B0D8-6E40C017BC2F}" type="presParOf" srcId="{E0BE7BFE-A942-4A9B-A9CA-022398756444}" destId="{ED780924-EF5C-4414-A343-4B993EE50434}" srcOrd="2" destOrd="0" presId="urn:microsoft.com/office/officeart/2005/8/layout/radial5"/>
    <dgm:cxn modelId="{0A5B6C99-112C-46FD-91AD-BF97AEB25397}" type="presParOf" srcId="{E0BE7BFE-A942-4A9B-A9CA-022398756444}" destId="{E25AA181-55E0-4CE1-B43E-3B24AF8E379A}" srcOrd="3" destOrd="0" presId="urn:microsoft.com/office/officeart/2005/8/layout/radial5"/>
    <dgm:cxn modelId="{9A5A770A-3487-4E9C-9CA0-060EC2D7F231}" type="presParOf" srcId="{E25AA181-55E0-4CE1-B43E-3B24AF8E379A}" destId="{BE5487D1-2F2E-4024-AF52-CDAFACADB460}" srcOrd="0" destOrd="0" presId="urn:microsoft.com/office/officeart/2005/8/layout/radial5"/>
    <dgm:cxn modelId="{4B37FD5F-940C-4E52-AE33-6F914615CFD4}" type="presParOf" srcId="{E0BE7BFE-A942-4A9B-A9CA-022398756444}" destId="{896BFF56-81D5-40B5-A9AC-80810D9CDE12}" srcOrd="4" destOrd="0" presId="urn:microsoft.com/office/officeart/2005/8/layout/radial5"/>
    <dgm:cxn modelId="{2E393FCF-B2E0-4887-B738-C39902CE9D2D}" type="presParOf" srcId="{E0BE7BFE-A942-4A9B-A9CA-022398756444}" destId="{DD2935E5-82F4-4F48-98EE-E8243A782278}" srcOrd="5" destOrd="0" presId="urn:microsoft.com/office/officeart/2005/8/layout/radial5"/>
    <dgm:cxn modelId="{60CB44CA-9ABF-4E9A-AAFA-44EF48FF4F12}" type="presParOf" srcId="{DD2935E5-82F4-4F48-98EE-E8243A782278}" destId="{F2CD38FA-E032-4F98-8709-0FB6C42268B4}" srcOrd="0" destOrd="0" presId="urn:microsoft.com/office/officeart/2005/8/layout/radial5"/>
    <dgm:cxn modelId="{9A509ACE-5959-48CA-813E-35EC5D5BBEDD}" type="presParOf" srcId="{E0BE7BFE-A942-4A9B-A9CA-022398756444}" destId="{AD64D0E5-2F99-4078-A6CE-452EC8EA0443}" srcOrd="6" destOrd="0" presId="urn:microsoft.com/office/officeart/2005/8/layout/radial5"/>
    <dgm:cxn modelId="{84E5F671-C1BD-4D01-907B-A60283FBC8AA}" type="presParOf" srcId="{E0BE7BFE-A942-4A9B-A9CA-022398756444}" destId="{0B8E74FD-6000-464E-84B4-D5B4A6A81616}" srcOrd="7" destOrd="0" presId="urn:microsoft.com/office/officeart/2005/8/layout/radial5"/>
    <dgm:cxn modelId="{2C8CFE49-E265-40A4-A3FB-F5A080AC7D9C}" type="presParOf" srcId="{0B8E74FD-6000-464E-84B4-D5B4A6A81616}" destId="{3ACD0E4F-9B57-466E-BF99-23AB27AA1C92}" srcOrd="0" destOrd="0" presId="urn:microsoft.com/office/officeart/2005/8/layout/radial5"/>
    <dgm:cxn modelId="{5DB93551-3B98-43BD-A61A-563816E37E09}" type="presParOf" srcId="{E0BE7BFE-A942-4A9B-A9CA-022398756444}" destId="{ADF2F293-231C-443B-9658-92569F96E0F6}" srcOrd="8" destOrd="0" presId="urn:microsoft.com/office/officeart/2005/8/layout/radial5"/>
    <dgm:cxn modelId="{CF020EBA-45FD-4237-9BED-8789C59C0B93}" type="presParOf" srcId="{E0BE7BFE-A942-4A9B-A9CA-022398756444}" destId="{4A9DC471-7371-4256-8AFD-FDBFD3E86734}" srcOrd="9" destOrd="0" presId="urn:microsoft.com/office/officeart/2005/8/layout/radial5"/>
    <dgm:cxn modelId="{6C0DDB4E-8EEE-4D7C-8594-97B2B34AC117}" type="presParOf" srcId="{4A9DC471-7371-4256-8AFD-FDBFD3E86734}" destId="{F6B67703-C5A9-48F4-B71D-AD67953290B6}" srcOrd="0" destOrd="0" presId="urn:microsoft.com/office/officeart/2005/8/layout/radial5"/>
    <dgm:cxn modelId="{105D3ABD-96B7-4766-A269-7A25E2335FD8}" type="presParOf" srcId="{E0BE7BFE-A942-4A9B-A9CA-022398756444}" destId="{038FFED7-1720-495D-8557-9365074919BA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5B3BBC6-56DE-4825-AE05-F610B51617B7}" type="doc">
      <dgm:prSet loTypeId="urn:microsoft.com/office/officeart/2005/8/layout/hList3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F732DF9-92E6-458D-912B-81BA0349C4AC}">
      <dgm:prSet phldrT="[Texto]"/>
      <dgm:spPr/>
      <dgm:t>
        <a:bodyPr/>
        <a:lstStyle/>
        <a:p>
          <a:r>
            <a:rPr lang="pt-BR" dirty="0"/>
            <a:t>Garantia de representação nos órgãos colegiados</a:t>
          </a:r>
        </a:p>
      </dgm:t>
    </dgm:pt>
    <dgm:pt modelId="{33E9095F-96C1-4290-B621-C5B29AB91303}" type="parTrans" cxnId="{39992D62-1F4C-4FAD-B116-597B0E36973B}">
      <dgm:prSet/>
      <dgm:spPr/>
      <dgm:t>
        <a:bodyPr/>
        <a:lstStyle/>
        <a:p>
          <a:endParaRPr lang="pt-BR"/>
        </a:p>
      </dgm:t>
    </dgm:pt>
    <dgm:pt modelId="{E7C41C8E-955B-4A4A-AC2A-A84542660223}" type="sibTrans" cxnId="{39992D62-1F4C-4FAD-B116-597B0E36973B}">
      <dgm:prSet/>
      <dgm:spPr/>
      <dgm:t>
        <a:bodyPr/>
        <a:lstStyle/>
        <a:p>
          <a:endParaRPr lang="pt-BR"/>
        </a:p>
      </dgm:t>
    </dgm:pt>
    <dgm:pt modelId="{74AC724B-19B5-4A6B-803A-6968B5A08CA4}">
      <dgm:prSet phldrT="[Texto]"/>
      <dgm:spPr/>
      <dgm:t>
        <a:bodyPr/>
        <a:lstStyle/>
        <a:p>
          <a:r>
            <a:rPr lang="pt-BR" dirty="0"/>
            <a:t>Normas específicas para o regime especial de graduação</a:t>
          </a:r>
        </a:p>
      </dgm:t>
    </dgm:pt>
    <dgm:pt modelId="{33D203A1-4655-47C5-83DB-1BC290D80BF7}" type="parTrans" cxnId="{B1788B9C-A2BB-4C85-B1F7-57EDBA53C727}">
      <dgm:prSet/>
      <dgm:spPr/>
      <dgm:t>
        <a:bodyPr/>
        <a:lstStyle/>
        <a:p>
          <a:endParaRPr lang="pt-BR"/>
        </a:p>
      </dgm:t>
    </dgm:pt>
    <dgm:pt modelId="{AB870441-9BC1-48A0-9E20-23CA0F8E164E}" type="sibTrans" cxnId="{B1788B9C-A2BB-4C85-B1F7-57EDBA53C727}">
      <dgm:prSet/>
      <dgm:spPr/>
      <dgm:t>
        <a:bodyPr/>
        <a:lstStyle/>
        <a:p>
          <a:endParaRPr lang="pt-BR"/>
        </a:p>
      </dgm:t>
    </dgm:pt>
    <dgm:pt modelId="{6FD2854B-537D-47D9-A8CF-C090B1802E20}">
      <dgm:prSet phldrT="[Texto]"/>
      <dgm:spPr/>
      <dgm:t>
        <a:bodyPr/>
        <a:lstStyle/>
        <a:p>
          <a:r>
            <a:rPr lang="pt-BR" dirty="0"/>
            <a:t>Consolidação de uma estrutura para o </a:t>
          </a:r>
          <a:r>
            <a:rPr lang="pt-BR" dirty="0" err="1"/>
            <a:t>Ead</a:t>
          </a:r>
          <a:r>
            <a:rPr lang="pt-BR" dirty="0"/>
            <a:t> nos </a:t>
          </a:r>
          <a:r>
            <a:rPr lang="pt-BR" dirty="0" smtClean="0"/>
            <a:t>Campi</a:t>
          </a:r>
          <a:endParaRPr lang="pt-BR" dirty="0"/>
        </a:p>
      </dgm:t>
    </dgm:pt>
    <dgm:pt modelId="{7404B451-0B31-4696-A8DA-CCDC3672CBE1}" type="parTrans" cxnId="{A6477DFC-83FE-4CF7-99BC-633A518588A4}">
      <dgm:prSet/>
      <dgm:spPr/>
      <dgm:t>
        <a:bodyPr/>
        <a:lstStyle/>
        <a:p>
          <a:endParaRPr lang="pt-BR"/>
        </a:p>
      </dgm:t>
    </dgm:pt>
    <dgm:pt modelId="{62205320-F8EF-467A-8D37-2810F482BA07}" type="sibTrans" cxnId="{A6477DFC-83FE-4CF7-99BC-633A518588A4}">
      <dgm:prSet/>
      <dgm:spPr/>
      <dgm:t>
        <a:bodyPr/>
        <a:lstStyle/>
        <a:p>
          <a:endParaRPr lang="pt-BR"/>
        </a:p>
      </dgm:t>
    </dgm:pt>
    <dgm:pt modelId="{87C293CD-FBA1-4D93-9B8E-0093B828EAD3}">
      <dgm:prSet phldrT="[Texto]"/>
      <dgm:spPr/>
      <dgm:t>
        <a:bodyPr/>
        <a:lstStyle/>
        <a:p>
          <a:r>
            <a:rPr lang="pt-BR" dirty="0" smtClean="0"/>
            <a:t>Desafios para a Gestão do </a:t>
          </a:r>
          <a:r>
            <a:rPr lang="pt-BR" dirty="0"/>
            <a:t>EAD</a:t>
          </a:r>
        </a:p>
      </dgm:t>
    </dgm:pt>
    <dgm:pt modelId="{F74AEAAE-2887-4C11-891D-668AED322380}" type="sibTrans" cxnId="{6C587FC8-C822-4C3D-B5D9-432F1C84FFBB}">
      <dgm:prSet/>
      <dgm:spPr/>
      <dgm:t>
        <a:bodyPr/>
        <a:lstStyle/>
        <a:p>
          <a:endParaRPr lang="pt-BR"/>
        </a:p>
      </dgm:t>
    </dgm:pt>
    <dgm:pt modelId="{4FB24512-3289-4959-B93C-7C53B7C47209}" type="parTrans" cxnId="{6C587FC8-C822-4C3D-B5D9-432F1C84FFBB}">
      <dgm:prSet/>
      <dgm:spPr/>
      <dgm:t>
        <a:bodyPr/>
        <a:lstStyle/>
        <a:p>
          <a:endParaRPr lang="pt-BR"/>
        </a:p>
      </dgm:t>
    </dgm:pt>
    <dgm:pt modelId="{70558AD0-BF6A-49D1-B3FA-696376593E04}">
      <dgm:prSet phldrT="[Texto]"/>
      <dgm:spPr/>
      <dgm:t>
        <a:bodyPr/>
        <a:lstStyle/>
        <a:p>
          <a:r>
            <a:rPr lang="pt-BR" dirty="0"/>
            <a:t>Engajamento do Corpo Docente</a:t>
          </a:r>
        </a:p>
      </dgm:t>
    </dgm:pt>
    <dgm:pt modelId="{829E8A62-8A79-46BB-8CCB-1173872AC12D}" type="parTrans" cxnId="{901CED70-73E7-42FF-93B6-A350D0924F8F}">
      <dgm:prSet/>
      <dgm:spPr/>
      <dgm:t>
        <a:bodyPr/>
        <a:lstStyle/>
        <a:p>
          <a:endParaRPr lang="pt-BR"/>
        </a:p>
      </dgm:t>
    </dgm:pt>
    <dgm:pt modelId="{E92E1119-9ED3-4E3B-AA5B-CF2D3BCC74FB}" type="sibTrans" cxnId="{901CED70-73E7-42FF-93B6-A350D0924F8F}">
      <dgm:prSet/>
      <dgm:spPr/>
      <dgm:t>
        <a:bodyPr/>
        <a:lstStyle/>
        <a:p>
          <a:endParaRPr lang="pt-BR"/>
        </a:p>
      </dgm:t>
    </dgm:pt>
    <dgm:pt modelId="{B43A5BCC-8200-4360-B06C-7E8F96455AE3}">
      <dgm:prSet phldrT="[Texto]"/>
      <dgm:spPr/>
      <dgm:t>
        <a:bodyPr/>
        <a:lstStyle/>
        <a:p>
          <a:r>
            <a:rPr lang="pt-BR" dirty="0"/>
            <a:t>Inserção da Pesquisa e da Extensão nos Cursos</a:t>
          </a:r>
        </a:p>
      </dgm:t>
    </dgm:pt>
    <dgm:pt modelId="{3F892B78-D440-495B-94D0-5943A5BB8D0C}" type="parTrans" cxnId="{ACFACECA-D1DB-4D1A-9EAD-7325EE1F40B3}">
      <dgm:prSet/>
      <dgm:spPr/>
      <dgm:t>
        <a:bodyPr/>
        <a:lstStyle/>
        <a:p>
          <a:endParaRPr lang="pt-BR"/>
        </a:p>
      </dgm:t>
    </dgm:pt>
    <dgm:pt modelId="{BD4FE14E-4F42-4E66-95AE-51902DB2F9D3}" type="sibTrans" cxnId="{ACFACECA-D1DB-4D1A-9EAD-7325EE1F40B3}">
      <dgm:prSet/>
      <dgm:spPr/>
      <dgm:t>
        <a:bodyPr/>
        <a:lstStyle/>
        <a:p>
          <a:endParaRPr lang="pt-BR"/>
        </a:p>
      </dgm:t>
    </dgm:pt>
    <dgm:pt modelId="{5F8F4B02-1569-479E-91D0-A7D235D4DB63}" type="pres">
      <dgm:prSet presAssocID="{B5B3BBC6-56DE-4825-AE05-F610B51617B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5DC99FA-F635-41F1-89E6-B2EB2AAA5DBB}" type="pres">
      <dgm:prSet presAssocID="{87C293CD-FBA1-4D93-9B8E-0093B828EAD3}" presName="roof" presStyleLbl="dkBgShp" presStyleIdx="0" presStyleCnt="2"/>
      <dgm:spPr/>
      <dgm:t>
        <a:bodyPr/>
        <a:lstStyle/>
        <a:p>
          <a:endParaRPr lang="pt-BR"/>
        </a:p>
      </dgm:t>
    </dgm:pt>
    <dgm:pt modelId="{C62CE0CD-61AC-4F60-AB9D-983B83D16093}" type="pres">
      <dgm:prSet presAssocID="{87C293CD-FBA1-4D93-9B8E-0093B828EAD3}" presName="pillars" presStyleCnt="0"/>
      <dgm:spPr/>
    </dgm:pt>
    <dgm:pt modelId="{F0759E6D-EA20-41EE-A0D8-169198BC0538}" type="pres">
      <dgm:prSet presAssocID="{87C293CD-FBA1-4D93-9B8E-0093B828EAD3}" presName="pillar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B35B020-3BF7-43F6-A87E-038CCC370BFC}" type="pres">
      <dgm:prSet presAssocID="{74AC724B-19B5-4A6B-803A-6968B5A08CA4}" presName="pillar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507A289-EF4A-414B-AA19-1E8992D62B1D}" type="pres">
      <dgm:prSet presAssocID="{6FD2854B-537D-47D9-A8CF-C090B1802E20}" presName="pillar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2AA1DB5-C36B-4D5C-9C0C-510E900816AD}" type="pres">
      <dgm:prSet presAssocID="{70558AD0-BF6A-49D1-B3FA-696376593E04}" presName="pillar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BF90545-3119-41A3-96E2-6EA830C755BA}" type="pres">
      <dgm:prSet presAssocID="{B43A5BCC-8200-4360-B06C-7E8F96455AE3}" presName="pillar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9756991-ED97-4035-A938-1197BEE348C3}" type="pres">
      <dgm:prSet presAssocID="{87C293CD-FBA1-4D93-9B8E-0093B828EAD3}" presName="base" presStyleLbl="dkBgShp" presStyleIdx="1" presStyleCnt="2"/>
      <dgm:spPr/>
    </dgm:pt>
  </dgm:ptLst>
  <dgm:cxnLst>
    <dgm:cxn modelId="{EB9AED6E-7FD7-426A-9D2E-7BB0D939F9C6}" type="presOf" srcId="{70558AD0-BF6A-49D1-B3FA-696376593E04}" destId="{32AA1DB5-C36B-4D5C-9C0C-510E900816AD}" srcOrd="0" destOrd="0" presId="urn:microsoft.com/office/officeart/2005/8/layout/hList3"/>
    <dgm:cxn modelId="{ACFACECA-D1DB-4D1A-9EAD-7325EE1F40B3}" srcId="{87C293CD-FBA1-4D93-9B8E-0093B828EAD3}" destId="{B43A5BCC-8200-4360-B06C-7E8F96455AE3}" srcOrd="4" destOrd="0" parTransId="{3F892B78-D440-495B-94D0-5943A5BB8D0C}" sibTransId="{BD4FE14E-4F42-4E66-95AE-51902DB2F9D3}"/>
    <dgm:cxn modelId="{901CED70-73E7-42FF-93B6-A350D0924F8F}" srcId="{87C293CD-FBA1-4D93-9B8E-0093B828EAD3}" destId="{70558AD0-BF6A-49D1-B3FA-696376593E04}" srcOrd="3" destOrd="0" parTransId="{829E8A62-8A79-46BB-8CCB-1173872AC12D}" sibTransId="{E92E1119-9ED3-4E3B-AA5B-CF2D3BCC74FB}"/>
    <dgm:cxn modelId="{B1788B9C-A2BB-4C85-B1F7-57EDBA53C727}" srcId="{87C293CD-FBA1-4D93-9B8E-0093B828EAD3}" destId="{74AC724B-19B5-4A6B-803A-6968B5A08CA4}" srcOrd="1" destOrd="0" parTransId="{33D203A1-4655-47C5-83DB-1BC290D80BF7}" sibTransId="{AB870441-9BC1-48A0-9E20-23CA0F8E164E}"/>
    <dgm:cxn modelId="{56D00563-29F3-4706-B306-557BA61FD961}" type="presOf" srcId="{BF732DF9-92E6-458D-912B-81BA0349C4AC}" destId="{F0759E6D-EA20-41EE-A0D8-169198BC0538}" srcOrd="0" destOrd="0" presId="urn:microsoft.com/office/officeart/2005/8/layout/hList3"/>
    <dgm:cxn modelId="{40442AD8-E548-41B6-8845-9595B34D139A}" type="presOf" srcId="{B5B3BBC6-56DE-4825-AE05-F610B51617B7}" destId="{5F8F4B02-1569-479E-91D0-A7D235D4DB63}" srcOrd="0" destOrd="0" presId="urn:microsoft.com/office/officeart/2005/8/layout/hList3"/>
    <dgm:cxn modelId="{77A87749-BCB1-415B-A681-636DC7DE24F7}" type="presOf" srcId="{6FD2854B-537D-47D9-A8CF-C090B1802E20}" destId="{8507A289-EF4A-414B-AA19-1E8992D62B1D}" srcOrd="0" destOrd="0" presId="urn:microsoft.com/office/officeart/2005/8/layout/hList3"/>
    <dgm:cxn modelId="{A6477DFC-83FE-4CF7-99BC-633A518588A4}" srcId="{87C293CD-FBA1-4D93-9B8E-0093B828EAD3}" destId="{6FD2854B-537D-47D9-A8CF-C090B1802E20}" srcOrd="2" destOrd="0" parTransId="{7404B451-0B31-4696-A8DA-CCDC3672CBE1}" sibTransId="{62205320-F8EF-467A-8D37-2810F482BA07}"/>
    <dgm:cxn modelId="{E1919D13-7E93-4D49-ABE4-BA54B30645A3}" type="presOf" srcId="{87C293CD-FBA1-4D93-9B8E-0093B828EAD3}" destId="{75DC99FA-F635-41F1-89E6-B2EB2AAA5DBB}" srcOrd="0" destOrd="0" presId="urn:microsoft.com/office/officeart/2005/8/layout/hList3"/>
    <dgm:cxn modelId="{39992D62-1F4C-4FAD-B116-597B0E36973B}" srcId="{87C293CD-FBA1-4D93-9B8E-0093B828EAD3}" destId="{BF732DF9-92E6-458D-912B-81BA0349C4AC}" srcOrd="0" destOrd="0" parTransId="{33E9095F-96C1-4290-B621-C5B29AB91303}" sibTransId="{E7C41C8E-955B-4A4A-AC2A-A84542660223}"/>
    <dgm:cxn modelId="{6C587FC8-C822-4C3D-B5D9-432F1C84FFBB}" srcId="{B5B3BBC6-56DE-4825-AE05-F610B51617B7}" destId="{87C293CD-FBA1-4D93-9B8E-0093B828EAD3}" srcOrd="0" destOrd="0" parTransId="{4FB24512-3289-4959-B93C-7C53B7C47209}" sibTransId="{F74AEAAE-2887-4C11-891D-668AED322380}"/>
    <dgm:cxn modelId="{9F103CA0-B9AF-4102-97F1-7201BC55D1DD}" type="presOf" srcId="{B43A5BCC-8200-4360-B06C-7E8F96455AE3}" destId="{4BF90545-3119-41A3-96E2-6EA830C755BA}" srcOrd="0" destOrd="0" presId="urn:microsoft.com/office/officeart/2005/8/layout/hList3"/>
    <dgm:cxn modelId="{B325FBBD-9083-44E3-BB09-EFCBF5C2E55A}" type="presOf" srcId="{74AC724B-19B5-4A6B-803A-6968B5A08CA4}" destId="{2B35B020-3BF7-43F6-A87E-038CCC370BFC}" srcOrd="0" destOrd="0" presId="urn:microsoft.com/office/officeart/2005/8/layout/hList3"/>
    <dgm:cxn modelId="{731EB11A-9217-42ED-9139-11AC84B1FAE7}" type="presParOf" srcId="{5F8F4B02-1569-479E-91D0-A7D235D4DB63}" destId="{75DC99FA-F635-41F1-89E6-B2EB2AAA5DBB}" srcOrd="0" destOrd="0" presId="urn:microsoft.com/office/officeart/2005/8/layout/hList3"/>
    <dgm:cxn modelId="{314E5EA6-11DD-4C0E-9F58-A29E3B2E20CC}" type="presParOf" srcId="{5F8F4B02-1569-479E-91D0-A7D235D4DB63}" destId="{C62CE0CD-61AC-4F60-AB9D-983B83D16093}" srcOrd="1" destOrd="0" presId="urn:microsoft.com/office/officeart/2005/8/layout/hList3"/>
    <dgm:cxn modelId="{B11D202A-6F94-4AC4-8ED3-108EF21D5B0D}" type="presParOf" srcId="{C62CE0CD-61AC-4F60-AB9D-983B83D16093}" destId="{F0759E6D-EA20-41EE-A0D8-169198BC0538}" srcOrd="0" destOrd="0" presId="urn:microsoft.com/office/officeart/2005/8/layout/hList3"/>
    <dgm:cxn modelId="{6A86C36F-CC07-4108-9902-C8D004DC5E31}" type="presParOf" srcId="{C62CE0CD-61AC-4F60-AB9D-983B83D16093}" destId="{2B35B020-3BF7-43F6-A87E-038CCC370BFC}" srcOrd="1" destOrd="0" presId="urn:microsoft.com/office/officeart/2005/8/layout/hList3"/>
    <dgm:cxn modelId="{DF391F59-A8A9-4335-A1E2-903530922413}" type="presParOf" srcId="{C62CE0CD-61AC-4F60-AB9D-983B83D16093}" destId="{8507A289-EF4A-414B-AA19-1E8992D62B1D}" srcOrd="2" destOrd="0" presId="urn:microsoft.com/office/officeart/2005/8/layout/hList3"/>
    <dgm:cxn modelId="{A277907D-9DE3-492E-BB1C-68E8B12F7A1C}" type="presParOf" srcId="{C62CE0CD-61AC-4F60-AB9D-983B83D16093}" destId="{32AA1DB5-C36B-4D5C-9C0C-510E900816AD}" srcOrd="3" destOrd="0" presId="urn:microsoft.com/office/officeart/2005/8/layout/hList3"/>
    <dgm:cxn modelId="{12C94ED3-332A-49CB-82D0-2657DBBAF307}" type="presParOf" srcId="{C62CE0CD-61AC-4F60-AB9D-983B83D16093}" destId="{4BF90545-3119-41A3-96E2-6EA830C755BA}" srcOrd="4" destOrd="0" presId="urn:microsoft.com/office/officeart/2005/8/layout/hList3"/>
    <dgm:cxn modelId="{02E3F603-65C5-48F7-A373-F80AE4E26A1C}" type="presParOf" srcId="{5F8F4B02-1569-479E-91D0-A7D235D4DB63}" destId="{29756991-ED97-4035-A938-1197BEE348C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DC99FA-F635-41F1-89E6-B2EB2AAA5DBB}">
      <dsp:nvSpPr>
        <dsp:cNvPr id="0" name=""/>
        <dsp:cNvSpPr/>
      </dsp:nvSpPr>
      <dsp:spPr>
        <a:xfrm>
          <a:off x="0" y="0"/>
          <a:ext cx="11386868" cy="1523185"/>
        </a:xfrm>
        <a:prstGeom prst="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500" kern="1200" dirty="0" smtClean="0"/>
            <a:t>Gestão dos </a:t>
          </a:r>
          <a:r>
            <a:rPr lang="pt-BR" sz="6500" kern="1200" dirty="0"/>
            <a:t>Cursos EAD</a:t>
          </a:r>
        </a:p>
      </dsp:txBody>
      <dsp:txXfrm>
        <a:off x="0" y="0"/>
        <a:ext cx="11386868" cy="1523185"/>
      </dsp:txXfrm>
    </dsp:sp>
    <dsp:sp modelId="{F0759E6D-EA20-41EE-A0D8-169198BC0538}">
      <dsp:nvSpPr>
        <dsp:cNvPr id="0" name=""/>
        <dsp:cNvSpPr/>
      </dsp:nvSpPr>
      <dsp:spPr>
        <a:xfrm>
          <a:off x="1389" y="1523185"/>
          <a:ext cx="2276817" cy="319868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/>
            <a:t>Gestão de Pessoas: Tutores, Professores e Coordenadores de Polo</a:t>
          </a:r>
        </a:p>
      </dsp:txBody>
      <dsp:txXfrm>
        <a:off x="1389" y="1523185"/>
        <a:ext cx="2276817" cy="3198689"/>
      </dsp:txXfrm>
    </dsp:sp>
    <dsp:sp modelId="{2B35B020-3BF7-43F6-A87E-038CCC370BFC}">
      <dsp:nvSpPr>
        <dsp:cNvPr id="0" name=""/>
        <dsp:cNvSpPr/>
      </dsp:nvSpPr>
      <dsp:spPr>
        <a:xfrm>
          <a:off x="2278207" y="1523185"/>
          <a:ext cx="2276817" cy="319868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Estrutura de </a:t>
          </a:r>
          <a:r>
            <a:rPr lang="pt-BR" sz="2300" kern="1200" dirty="0" err="1" smtClean="0"/>
            <a:t>TIC`s</a:t>
          </a:r>
          <a:r>
            <a:rPr lang="pt-BR" sz="2300" kern="1200" dirty="0"/>
            <a:t>: </a:t>
          </a:r>
          <a:r>
            <a:rPr lang="pt-BR" sz="2300" kern="1200" dirty="0" smtClean="0"/>
            <a:t>AVA </a:t>
          </a:r>
          <a:r>
            <a:rPr lang="pt-BR" sz="2300" kern="1200" dirty="0" err="1" smtClean="0"/>
            <a:t>Moodel</a:t>
          </a:r>
          <a:r>
            <a:rPr lang="pt-BR" sz="2300" kern="1200" dirty="0" smtClean="0"/>
            <a:t> EAD, </a:t>
          </a:r>
          <a:r>
            <a:rPr lang="pt-BR" sz="2300" kern="1200" dirty="0"/>
            <a:t>RNP, </a:t>
          </a:r>
          <a:r>
            <a:rPr lang="pt-BR" sz="2300" kern="1200" dirty="0" smtClean="0"/>
            <a:t>etc. (sala de aula)</a:t>
          </a:r>
          <a:endParaRPr lang="pt-BR" sz="2300" kern="1200" dirty="0"/>
        </a:p>
      </dsp:txBody>
      <dsp:txXfrm>
        <a:off x="2278207" y="1523185"/>
        <a:ext cx="2276817" cy="3198689"/>
      </dsp:txXfrm>
    </dsp:sp>
    <dsp:sp modelId="{8507A289-EF4A-414B-AA19-1E8992D62B1D}">
      <dsp:nvSpPr>
        <dsp:cNvPr id="0" name=""/>
        <dsp:cNvSpPr/>
      </dsp:nvSpPr>
      <dsp:spPr>
        <a:xfrm>
          <a:off x="4555025" y="1523185"/>
          <a:ext cx="2276817" cy="319868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/>
            <a:t>Projeto Pedagógico</a:t>
          </a:r>
        </a:p>
      </dsp:txBody>
      <dsp:txXfrm>
        <a:off x="4555025" y="1523185"/>
        <a:ext cx="2276817" cy="3198689"/>
      </dsp:txXfrm>
    </dsp:sp>
    <dsp:sp modelId="{32AA1DB5-C36B-4D5C-9C0C-510E900816AD}">
      <dsp:nvSpPr>
        <dsp:cNvPr id="0" name=""/>
        <dsp:cNvSpPr/>
      </dsp:nvSpPr>
      <dsp:spPr>
        <a:xfrm>
          <a:off x="6831842" y="1523185"/>
          <a:ext cx="2276817" cy="319868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/>
            <a:t>Equipe Multidisciplinar: Divisão de EAD - </a:t>
          </a:r>
          <a:r>
            <a:rPr lang="pt-BR" sz="2300" kern="1200" dirty="0" err="1"/>
            <a:t>Unipampa</a:t>
          </a:r>
          <a:endParaRPr lang="pt-BR" sz="2300" kern="1200" dirty="0"/>
        </a:p>
      </dsp:txBody>
      <dsp:txXfrm>
        <a:off x="6831842" y="1523185"/>
        <a:ext cx="2276817" cy="3198689"/>
      </dsp:txXfrm>
    </dsp:sp>
    <dsp:sp modelId="{4BF90545-3119-41A3-96E2-6EA830C755BA}">
      <dsp:nvSpPr>
        <dsp:cNvPr id="0" name=""/>
        <dsp:cNvSpPr/>
      </dsp:nvSpPr>
      <dsp:spPr>
        <a:xfrm>
          <a:off x="9108660" y="1523185"/>
          <a:ext cx="2276817" cy="319868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/>
            <a:t>Material Didático</a:t>
          </a:r>
        </a:p>
      </dsp:txBody>
      <dsp:txXfrm>
        <a:off x="9108660" y="1523185"/>
        <a:ext cx="2276817" cy="3198689"/>
      </dsp:txXfrm>
    </dsp:sp>
    <dsp:sp modelId="{29756991-ED97-4035-A938-1197BEE348C3}">
      <dsp:nvSpPr>
        <dsp:cNvPr id="0" name=""/>
        <dsp:cNvSpPr/>
      </dsp:nvSpPr>
      <dsp:spPr>
        <a:xfrm>
          <a:off x="0" y="4721875"/>
          <a:ext cx="11386868" cy="355409"/>
        </a:xfrm>
        <a:prstGeom prst="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85B8C6-6458-44B1-A3D3-12E27C197E39}">
      <dsp:nvSpPr>
        <dsp:cNvPr id="0" name=""/>
        <dsp:cNvSpPr/>
      </dsp:nvSpPr>
      <dsp:spPr>
        <a:xfrm>
          <a:off x="2561673" y="336946"/>
          <a:ext cx="4354392" cy="4354392"/>
        </a:xfrm>
        <a:prstGeom prst="pie">
          <a:avLst>
            <a:gd name="adj1" fmla="val 16200000"/>
            <a:gd name="adj2" fmla="val 18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Processos de Gestão </a:t>
          </a:r>
        </a:p>
      </dsp:txBody>
      <dsp:txXfrm>
        <a:off x="4856542" y="1259663"/>
        <a:ext cx="1555140" cy="1295950"/>
      </dsp:txXfrm>
    </dsp:sp>
    <dsp:sp modelId="{D5F35579-29FE-488A-A3E1-093A9F0803EA}">
      <dsp:nvSpPr>
        <dsp:cNvPr id="0" name=""/>
        <dsp:cNvSpPr/>
      </dsp:nvSpPr>
      <dsp:spPr>
        <a:xfrm>
          <a:off x="2471994" y="492460"/>
          <a:ext cx="4354392" cy="4354392"/>
        </a:xfrm>
        <a:prstGeom prst="pie">
          <a:avLst>
            <a:gd name="adj1" fmla="val 1800000"/>
            <a:gd name="adj2" fmla="val 90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Desafios à gestão </a:t>
          </a:r>
          <a:endParaRPr lang="pt-BR" sz="2000" kern="1200" dirty="0"/>
        </a:p>
      </dsp:txBody>
      <dsp:txXfrm>
        <a:off x="3508754" y="3317632"/>
        <a:ext cx="2332710" cy="1140436"/>
      </dsp:txXfrm>
    </dsp:sp>
    <dsp:sp modelId="{410D56D0-F828-49BF-96D6-38C077F49D76}">
      <dsp:nvSpPr>
        <dsp:cNvPr id="0" name=""/>
        <dsp:cNvSpPr/>
      </dsp:nvSpPr>
      <dsp:spPr>
        <a:xfrm>
          <a:off x="2382314" y="336946"/>
          <a:ext cx="4354392" cy="4354392"/>
        </a:xfrm>
        <a:prstGeom prst="pie">
          <a:avLst>
            <a:gd name="adj1" fmla="val 90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Organização Didática</a:t>
          </a:r>
          <a:endParaRPr lang="pt-BR" sz="2000" kern="1200" dirty="0"/>
        </a:p>
      </dsp:txBody>
      <dsp:txXfrm>
        <a:off x="2886698" y="1259663"/>
        <a:ext cx="1555140" cy="1295950"/>
      </dsp:txXfrm>
    </dsp:sp>
    <dsp:sp modelId="{28A2060E-ABD9-4DA6-AB6F-8CFFAC6E198C}">
      <dsp:nvSpPr>
        <dsp:cNvPr id="0" name=""/>
        <dsp:cNvSpPr/>
      </dsp:nvSpPr>
      <dsp:spPr>
        <a:xfrm>
          <a:off x="2292475" y="67389"/>
          <a:ext cx="4893507" cy="4893507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179443-3698-4629-AF27-5E5A4CB8C52E}">
      <dsp:nvSpPr>
        <dsp:cNvPr id="0" name=""/>
        <dsp:cNvSpPr/>
      </dsp:nvSpPr>
      <dsp:spPr>
        <a:xfrm>
          <a:off x="2202436" y="222628"/>
          <a:ext cx="4893507" cy="4893507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865A03-FE10-4090-8280-8FD2142F65C1}">
      <dsp:nvSpPr>
        <dsp:cNvPr id="0" name=""/>
        <dsp:cNvSpPr/>
      </dsp:nvSpPr>
      <dsp:spPr>
        <a:xfrm>
          <a:off x="2112397" y="67389"/>
          <a:ext cx="4893507" cy="4893507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B12D86-3D82-46E9-A351-91B2BDA677CA}">
      <dsp:nvSpPr>
        <dsp:cNvPr id="0" name=""/>
        <dsp:cNvSpPr/>
      </dsp:nvSpPr>
      <dsp:spPr>
        <a:xfrm>
          <a:off x="3391330" y="2233155"/>
          <a:ext cx="1345339" cy="13453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 smtClean="0"/>
            <a:t>Aluno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 err="1" smtClean="0"/>
            <a:t>EaD</a:t>
          </a:r>
          <a:r>
            <a:rPr lang="pt-BR" sz="2700" kern="1200" dirty="0" smtClean="0"/>
            <a:t> </a:t>
          </a:r>
          <a:endParaRPr lang="pt-BR" sz="2700" kern="1200" dirty="0"/>
        </a:p>
      </dsp:txBody>
      <dsp:txXfrm>
        <a:off x="3588350" y="2430175"/>
        <a:ext cx="951299" cy="951299"/>
      </dsp:txXfrm>
    </dsp:sp>
    <dsp:sp modelId="{36604527-95B3-4981-ACDC-495B035A14F3}">
      <dsp:nvSpPr>
        <dsp:cNvPr id="0" name=""/>
        <dsp:cNvSpPr/>
      </dsp:nvSpPr>
      <dsp:spPr>
        <a:xfrm rot="5400000">
          <a:off x="3919792" y="1739623"/>
          <a:ext cx="288415" cy="4592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300" kern="1200"/>
        </a:p>
      </dsp:txBody>
      <dsp:txXfrm>
        <a:off x="3963054" y="1788203"/>
        <a:ext cx="201891" cy="275525"/>
      </dsp:txXfrm>
    </dsp:sp>
    <dsp:sp modelId="{ED780924-EF5C-4414-A343-4B993EE50434}">
      <dsp:nvSpPr>
        <dsp:cNvPr id="0" name=""/>
        <dsp:cNvSpPr/>
      </dsp:nvSpPr>
      <dsp:spPr>
        <a:xfrm>
          <a:off x="3223162" y="7301"/>
          <a:ext cx="1681674" cy="16816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 smtClean="0"/>
            <a:t>Coordenação</a:t>
          </a:r>
          <a:endParaRPr lang="pt-BR" sz="1300" kern="1200" dirty="0"/>
        </a:p>
      </dsp:txBody>
      <dsp:txXfrm>
        <a:off x="3469437" y="253576"/>
        <a:ext cx="1189124" cy="1189124"/>
      </dsp:txXfrm>
    </dsp:sp>
    <dsp:sp modelId="{E25AA181-55E0-4CE1-B43E-3B24AF8E379A}">
      <dsp:nvSpPr>
        <dsp:cNvPr id="0" name=""/>
        <dsp:cNvSpPr/>
      </dsp:nvSpPr>
      <dsp:spPr>
        <a:xfrm rot="9834178">
          <a:off x="4828667" y="2410513"/>
          <a:ext cx="312146" cy="4592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300" kern="1200"/>
        </a:p>
      </dsp:txBody>
      <dsp:txXfrm>
        <a:off x="4920475" y="2489373"/>
        <a:ext cx="218502" cy="275525"/>
      </dsp:txXfrm>
    </dsp:sp>
    <dsp:sp modelId="{896BFF56-81D5-40B5-A9AC-80810D9CDE12}">
      <dsp:nvSpPr>
        <dsp:cNvPr id="0" name=""/>
        <dsp:cNvSpPr/>
      </dsp:nvSpPr>
      <dsp:spPr>
        <a:xfrm>
          <a:off x="5243194" y="1482048"/>
          <a:ext cx="1681674" cy="168167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 smtClean="0"/>
            <a:t>Tutores Presenciais</a:t>
          </a:r>
          <a:endParaRPr lang="pt-BR" sz="1300" kern="1200" dirty="0"/>
        </a:p>
      </dsp:txBody>
      <dsp:txXfrm>
        <a:off x="5489469" y="1728323"/>
        <a:ext cx="1189124" cy="1189124"/>
      </dsp:txXfrm>
    </dsp:sp>
    <dsp:sp modelId="{DD2935E5-82F4-4F48-98EE-E8243A782278}">
      <dsp:nvSpPr>
        <dsp:cNvPr id="0" name=""/>
        <dsp:cNvSpPr/>
      </dsp:nvSpPr>
      <dsp:spPr>
        <a:xfrm rot="14040000">
          <a:off x="4470310" y="3433943"/>
          <a:ext cx="288415" cy="4592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300" kern="1200"/>
        </a:p>
      </dsp:txBody>
      <dsp:txXfrm>
        <a:off x="4539001" y="3560785"/>
        <a:ext cx="201891" cy="275525"/>
      </dsp:txXfrm>
    </dsp:sp>
    <dsp:sp modelId="{AD64D0E5-2F99-4078-A6CE-452EC8EA0443}">
      <dsp:nvSpPr>
        <dsp:cNvPr id="0" name=""/>
        <dsp:cNvSpPr/>
      </dsp:nvSpPr>
      <dsp:spPr>
        <a:xfrm>
          <a:off x="4432640" y="3729691"/>
          <a:ext cx="1681674" cy="168167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 smtClean="0"/>
            <a:t>Coordenadores de polo</a:t>
          </a:r>
          <a:endParaRPr lang="pt-BR" sz="1300" kern="1200" dirty="0"/>
        </a:p>
      </dsp:txBody>
      <dsp:txXfrm>
        <a:off x="4678915" y="3975966"/>
        <a:ext cx="1189124" cy="1189124"/>
      </dsp:txXfrm>
    </dsp:sp>
    <dsp:sp modelId="{0B8E74FD-6000-464E-84B4-D5B4A6A81616}">
      <dsp:nvSpPr>
        <dsp:cNvPr id="0" name=""/>
        <dsp:cNvSpPr/>
      </dsp:nvSpPr>
      <dsp:spPr>
        <a:xfrm rot="18110974">
          <a:off x="3434516" y="3435095"/>
          <a:ext cx="257577" cy="4592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300" kern="1200"/>
        </a:p>
      </dsp:txBody>
      <dsp:txXfrm rot="10800000">
        <a:off x="3452764" y="3559756"/>
        <a:ext cx="180304" cy="275525"/>
      </dsp:txXfrm>
    </dsp:sp>
    <dsp:sp modelId="{ADF2F293-231C-443B-9658-92569F96E0F6}">
      <dsp:nvSpPr>
        <dsp:cNvPr id="0" name=""/>
        <dsp:cNvSpPr/>
      </dsp:nvSpPr>
      <dsp:spPr>
        <a:xfrm>
          <a:off x="2141382" y="3669085"/>
          <a:ext cx="1681674" cy="168167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 smtClean="0"/>
            <a:t>Tutores EAD </a:t>
          </a:r>
          <a:endParaRPr lang="pt-BR" sz="1300" kern="1200" dirty="0"/>
        </a:p>
      </dsp:txBody>
      <dsp:txXfrm>
        <a:off x="2387657" y="3915360"/>
        <a:ext cx="1189124" cy="1189124"/>
      </dsp:txXfrm>
    </dsp:sp>
    <dsp:sp modelId="{4A9DC471-7371-4256-8AFD-FDBFD3E86734}">
      <dsp:nvSpPr>
        <dsp:cNvPr id="0" name=""/>
        <dsp:cNvSpPr/>
      </dsp:nvSpPr>
      <dsp:spPr>
        <a:xfrm rot="1080000">
          <a:off x="3029035" y="2386796"/>
          <a:ext cx="288415" cy="4592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300" kern="1200"/>
        </a:p>
      </dsp:txBody>
      <dsp:txXfrm rot="10800000">
        <a:off x="3031152" y="2465269"/>
        <a:ext cx="201891" cy="275525"/>
      </dsp:txXfrm>
    </dsp:sp>
    <dsp:sp modelId="{038FFED7-1720-495D-8557-9365074919BA}">
      <dsp:nvSpPr>
        <dsp:cNvPr id="0" name=""/>
        <dsp:cNvSpPr/>
      </dsp:nvSpPr>
      <dsp:spPr>
        <a:xfrm>
          <a:off x="1266186" y="1429127"/>
          <a:ext cx="1681674" cy="168167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 smtClean="0"/>
            <a:t>Docentes</a:t>
          </a:r>
          <a:endParaRPr lang="pt-BR" sz="1300" kern="1200" dirty="0"/>
        </a:p>
      </dsp:txBody>
      <dsp:txXfrm>
        <a:off x="1512461" y="1675402"/>
        <a:ext cx="1189124" cy="11891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DC99FA-F635-41F1-89E6-B2EB2AAA5DBB}">
      <dsp:nvSpPr>
        <dsp:cNvPr id="0" name=""/>
        <dsp:cNvSpPr/>
      </dsp:nvSpPr>
      <dsp:spPr>
        <a:xfrm>
          <a:off x="0" y="0"/>
          <a:ext cx="11386868" cy="1523185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00800" h="1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500" kern="1200" dirty="0" smtClean="0"/>
            <a:t>Desafios para a Gestão do </a:t>
          </a:r>
          <a:r>
            <a:rPr lang="pt-BR" sz="6500" kern="1200" dirty="0"/>
            <a:t>EAD</a:t>
          </a:r>
        </a:p>
      </dsp:txBody>
      <dsp:txXfrm>
        <a:off x="0" y="0"/>
        <a:ext cx="11386868" cy="1523185"/>
      </dsp:txXfrm>
    </dsp:sp>
    <dsp:sp modelId="{F0759E6D-EA20-41EE-A0D8-169198BC0538}">
      <dsp:nvSpPr>
        <dsp:cNvPr id="0" name=""/>
        <dsp:cNvSpPr/>
      </dsp:nvSpPr>
      <dsp:spPr>
        <a:xfrm>
          <a:off x="1389" y="1523185"/>
          <a:ext cx="2276817" cy="31986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/>
            <a:t>Garantia de representação nos órgãos colegiados</a:t>
          </a:r>
        </a:p>
      </dsp:txBody>
      <dsp:txXfrm>
        <a:off x="1389" y="1523185"/>
        <a:ext cx="2276817" cy="3198689"/>
      </dsp:txXfrm>
    </dsp:sp>
    <dsp:sp modelId="{2B35B020-3BF7-43F6-A87E-038CCC370BFC}">
      <dsp:nvSpPr>
        <dsp:cNvPr id="0" name=""/>
        <dsp:cNvSpPr/>
      </dsp:nvSpPr>
      <dsp:spPr>
        <a:xfrm>
          <a:off x="2278207" y="1523185"/>
          <a:ext cx="2276817" cy="31986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/>
            <a:t>Normas específicas para o regime especial de graduação</a:t>
          </a:r>
        </a:p>
      </dsp:txBody>
      <dsp:txXfrm>
        <a:off x="2278207" y="1523185"/>
        <a:ext cx="2276817" cy="3198689"/>
      </dsp:txXfrm>
    </dsp:sp>
    <dsp:sp modelId="{8507A289-EF4A-414B-AA19-1E8992D62B1D}">
      <dsp:nvSpPr>
        <dsp:cNvPr id="0" name=""/>
        <dsp:cNvSpPr/>
      </dsp:nvSpPr>
      <dsp:spPr>
        <a:xfrm>
          <a:off x="4555025" y="1523185"/>
          <a:ext cx="2276817" cy="31986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/>
            <a:t>Consolidação de uma estrutura para o </a:t>
          </a:r>
          <a:r>
            <a:rPr lang="pt-BR" sz="2700" kern="1200" dirty="0" err="1"/>
            <a:t>Ead</a:t>
          </a:r>
          <a:r>
            <a:rPr lang="pt-BR" sz="2700" kern="1200" dirty="0"/>
            <a:t> nos </a:t>
          </a:r>
          <a:r>
            <a:rPr lang="pt-BR" sz="2700" kern="1200" dirty="0" smtClean="0"/>
            <a:t>Campi</a:t>
          </a:r>
          <a:endParaRPr lang="pt-BR" sz="2700" kern="1200" dirty="0"/>
        </a:p>
      </dsp:txBody>
      <dsp:txXfrm>
        <a:off x="4555025" y="1523185"/>
        <a:ext cx="2276817" cy="3198689"/>
      </dsp:txXfrm>
    </dsp:sp>
    <dsp:sp modelId="{32AA1DB5-C36B-4D5C-9C0C-510E900816AD}">
      <dsp:nvSpPr>
        <dsp:cNvPr id="0" name=""/>
        <dsp:cNvSpPr/>
      </dsp:nvSpPr>
      <dsp:spPr>
        <a:xfrm>
          <a:off x="6831842" y="1523185"/>
          <a:ext cx="2276817" cy="31986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/>
            <a:t>Engajamento do Corpo Docente</a:t>
          </a:r>
        </a:p>
      </dsp:txBody>
      <dsp:txXfrm>
        <a:off x="6831842" y="1523185"/>
        <a:ext cx="2276817" cy="3198689"/>
      </dsp:txXfrm>
    </dsp:sp>
    <dsp:sp modelId="{4BF90545-3119-41A3-96E2-6EA830C755BA}">
      <dsp:nvSpPr>
        <dsp:cNvPr id="0" name=""/>
        <dsp:cNvSpPr/>
      </dsp:nvSpPr>
      <dsp:spPr>
        <a:xfrm>
          <a:off x="9108660" y="1523185"/>
          <a:ext cx="2276817" cy="31986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/>
            <a:t>Inserção da Pesquisa e da Extensão nos Cursos</a:t>
          </a:r>
        </a:p>
      </dsp:txBody>
      <dsp:txXfrm>
        <a:off x="9108660" y="1523185"/>
        <a:ext cx="2276817" cy="3198689"/>
      </dsp:txXfrm>
    </dsp:sp>
    <dsp:sp modelId="{29756991-ED97-4035-A938-1197BEE348C3}">
      <dsp:nvSpPr>
        <dsp:cNvPr id="0" name=""/>
        <dsp:cNvSpPr/>
      </dsp:nvSpPr>
      <dsp:spPr>
        <a:xfrm>
          <a:off x="0" y="4721875"/>
          <a:ext cx="11386868" cy="35540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00800" h="1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0F4B420-1C4D-42BD-BB6F-5CC3CE6439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EF2415A7-2F3F-4243-8479-6EB22232D1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9794CDC8-96E2-449A-A87E-71BA1D727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E7A79-B812-4B23-8073-B9C49A7563F0}" type="datetimeFigureOut">
              <a:rPr lang="pt-BR" smtClean="0"/>
              <a:t>18/05/2020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916FC5EC-161A-4626-B96A-68509A2F3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22FA5282-9AC1-4223-9BCC-7118D3BF4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784EB-955B-4327-AF2A-9AF59742C5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0051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D59142B-0115-4B93-812A-3F486CF86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="" xmlns:a16="http://schemas.microsoft.com/office/drawing/2014/main" id="{B60C0E52-409F-4156-8F2C-977A891793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C1225F8F-E124-449B-9A4F-FA9E0A705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E7A79-B812-4B23-8073-B9C49A7563F0}" type="datetimeFigureOut">
              <a:rPr lang="pt-BR" smtClean="0"/>
              <a:t>18/05/2020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F543BB48-DAC6-48DE-8329-624931BFD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1ECF794E-B5EB-4D15-AD80-B7402B73E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784EB-955B-4327-AF2A-9AF59742C5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5188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BC935A34-C457-4D04-B212-348B65D437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="" xmlns:a16="http://schemas.microsoft.com/office/drawing/2014/main" id="{2FEFC009-724E-45C1-B723-32E5023D40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43C86002-14C1-4A4D-8BD5-15D7DB548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E7A79-B812-4B23-8073-B9C49A7563F0}" type="datetimeFigureOut">
              <a:rPr lang="pt-BR" smtClean="0"/>
              <a:t>18/05/2020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A17F3AC3-0A91-4594-B6A9-215B28A79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62709B53-C252-4AD8-BF94-BE9D71372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784EB-955B-4327-AF2A-9AF59742C5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3049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5/18/2020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=""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1740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5/18/2020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6826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=""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9431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6779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9032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30761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61775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8312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BCB83F5-D8F3-456F-A923-76433C06C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4C0CA7FA-0363-4E7C-9CE3-0133672123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73E7D130-66CB-4F1A-B62C-14A5BE0D8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E7A79-B812-4B23-8073-B9C49A7563F0}" type="datetimeFigureOut">
              <a:rPr lang="pt-BR" smtClean="0"/>
              <a:t>18/05/2020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8BB3AB75-1C13-48FA-A97E-D9D8C88CE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D3C3EB62-9D69-481A-8BD2-793AE552E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784EB-955B-4327-AF2A-9AF59742C5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63709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51992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51731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8851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3246294-9E7C-45EC-A262-2F5D064B5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941BC905-AB22-49DF-BB8F-4AB580140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B8D32D3B-C8A6-4355-BF79-332632D28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E7A79-B812-4B23-8073-B9C49A7563F0}" type="datetimeFigureOut">
              <a:rPr lang="pt-BR" smtClean="0"/>
              <a:t>18/05/2020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C04E0F1F-4397-4A7C-BBDD-8DD8994AB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F36A9B7F-2922-43B7-AB82-2C56405FF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784EB-955B-4327-AF2A-9AF59742C5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0553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52C3C09-F383-4A9B-B2C1-D23A676EA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089FF777-234F-4294-9005-3A0146CCAB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D2803708-4813-410E-9843-2DCF6DF206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BAB673F4-EA2C-4EC0-A944-D9F02DD65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E7A79-B812-4B23-8073-B9C49A7563F0}" type="datetimeFigureOut">
              <a:rPr lang="pt-BR" smtClean="0"/>
              <a:t>18/05/2020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E7873573-9876-40FF-83BD-F11158189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B7834A4B-7680-4ACC-AE4B-27BB9B9CC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784EB-955B-4327-AF2A-9AF59742C5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1839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BB19B5D-E6FD-487E-B90D-84064D332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9C33DA93-4EFC-47E0-BB1F-B1DEF13586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891A33B2-FD79-4E7A-AAD0-85400E6467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="" xmlns:a16="http://schemas.microsoft.com/office/drawing/2014/main" id="{444A16A6-4862-4B89-8214-8D59C0C7AB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="" xmlns:a16="http://schemas.microsoft.com/office/drawing/2014/main" id="{1F0F611E-B61A-4E67-A6CC-66131381DC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="" xmlns:a16="http://schemas.microsoft.com/office/drawing/2014/main" id="{0D897CC4-69FB-4BBB-9C15-3EBA7FC54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E7A79-B812-4B23-8073-B9C49A7563F0}" type="datetimeFigureOut">
              <a:rPr lang="pt-BR" smtClean="0"/>
              <a:t>18/05/2020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="" xmlns:a16="http://schemas.microsoft.com/office/drawing/2014/main" id="{F3F308BA-E069-4955-A199-313D2446E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="" xmlns:a16="http://schemas.microsoft.com/office/drawing/2014/main" id="{CF805A67-D203-4CA9-82E8-EBC4DCFF9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784EB-955B-4327-AF2A-9AF59742C5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9289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BB5093F-E29B-4787-B9F9-B0A2F13ED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68ED4897-B4C8-47DC-B484-31173F0BF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E7A79-B812-4B23-8073-B9C49A7563F0}" type="datetimeFigureOut">
              <a:rPr lang="pt-BR" smtClean="0"/>
              <a:t>18/05/2020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D69F56AE-9495-4DC0-BFAF-83344550A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="" xmlns:a16="http://schemas.microsoft.com/office/drawing/2014/main" id="{C46D4F88-B79E-4A4E-A099-27598EFF7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784EB-955B-4327-AF2A-9AF59742C5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4861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="" xmlns:a16="http://schemas.microsoft.com/office/drawing/2014/main" id="{BB83C8F9-F4D7-49D3-B1C7-FF4D7670A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E7A79-B812-4B23-8073-B9C49A7563F0}" type="datetimeFigureOut">
              <a:rPr lang="pt-BR" smtClean="0"/>
              <a:t>18/05/2020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="" xmlns:a16="http://schemas.microsoft.com/office/drawing/2014/main" id="{87FBB5B7-5EBE-4D47-9707-BCAC9412E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4E3A8950-DA17-451D-A44A-6BA51CDEC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784EB-955B-4327-AF2A-9AF59742C5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4823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9137A08-D274-4B42-83E1-CE0047FD4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C87CFAEA-2FCA-44A4-A114-6324E01EF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4CD5233C-B27C-4669-A83F-00EE9F2903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E97F7A9B-2C59-4C33-8A55-D23A4C896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E7A79-B812-4B23-8073-B9C49A7563F0}" type="datetimeFigureOut">
              <a:rPr lang="pt-BR" smtClean="0"/>
              <a:t>18/05/2020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40519730-67C3-4D07-801E-3BF970578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3A84BF76-F47A-4472-B69A-E35629844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784EB-955B-4327-AF2A-9AF59742C5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3090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DBBAF1B-E800-4E10-88E4-7DD8562DE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="" xmlns:a16="http://schemas.microsoft.com/office/drawing/2014/main" id="{6D3C29B6-4207-4806-B8AA-AA8B7800E0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5EC722DA-31E4-42E1-8A09-0E3E604FEC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B38B09C7-7B25-4FC6-928C-806C82EA2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E7A79-B812-4B23-8073-B9C49A7563F0}" type="datetimeFigureOut">
              <a:rPr lang="pt-BR" smtClean="0"/>
              <a:t>18/05/2020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3D365768-DE1A-427B-A636-2D55B6956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52BF29F6-6AF9-445D-A1C8-B02031675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784EB-955B-4327-AF2A-9AF59742C5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1383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="" xmlns:a16="http://schemas.microsoft.com/office/drawing/2014/main" id="{0F53E73B-67F0-4713-BBCA-EDCF9E631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57B54405-0137-4D79-A187-540BEA2172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BF917E52-AA3E-47C7-B374-0987B169A1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E7A79-B812-4B23-8073-B9C49A7563F0}" type="datetimeFigureOut">
              <a:rPr lang="pt-BR" smtClean="0"/>
              <a:t>18/05/2020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BFD23767-E24E-4252-A663-A0C54699F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9785C9CF-E046-4E0A-817E-FE67EFD88E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784EB-955B-4327-AF2A-9AF59742C5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2905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5/18/2020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189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9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11" Type="http://schemas.openxmlformats.org/officeDocument/2006/relationships/image" Target="../media/image13.png"/><Relationship Id="rId5" Type="http://schemas.openxmlformats.org/officeDocument/2006/relationships/diagramColors" Target="../diagrams/colors3.xml"/><Relationship Id="rId10" Type="http://schemas.openxmlformats.org/officeDocument/2006/relationships/image" Target="../media/image12.jp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9F8A656C-0806-4677-A38B-DA5DF0F3C4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8467"/>
            <a:ext cx="12191999" cy="68664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AD93C02-04A6-4EC6-BC31-5A20857EDA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11546" b="418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9BEF8C6D-8BB3-473A-9607-D7381CC5C0A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688580" y="643467"/>
            <a:ext cx="3859952" cy="5215839"/>
          </a:xfrm>
          <a:prstGeom prst="roundRect">
            <a:avLst>
              <a:gd name="adj" fmla="val 265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AE9144D-1DAB-4F9D-B270-67E8E8FA5B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3879" y="1456112"/>
            <a:ext cx="3507023" cy="3011340"/>
          </a:xfrm>
        </p:spPr>
        <p:txBody>
          <a:bodyPr>
            <a:noAutofit/>
          </a:bodyPr>
          <a:lstStyle/>
          <a:p>
            <a:r>
              <a:rPr lang="pt-BR" sz="4400" b="1" dirty="0">
                <a:solidFill>
                  <a:schemeClr val="accent4"/>
                </a:solidFill>
              </a:rPr>
              <a:t>Gestão de Cursos </a:t>
            </a:r>
            <a:r>
              <a:rPr lang="pt-BR" sz="4400" b="1" dirty="0" err="1">
                <a:solidFill>
                  <a:schemeClr val="accent4"/>
                </a:solidFill>
              </a:rPr>
              <a:t>EaD</a:t>
            </a:r>
            <a:r>
              <a:rPr lang="pt-BR" sz="4400" b="1" dirty="0">
                <a:solidFill>
                  <a:schemeClr val="accent4"/>
                </a:solidFill>
              </a:rPr>
              <a:t>: desafios e práticas</a:t>
            </a:r>
            <a:r>
              <a:rPr lang="pt-BR" sz="4400" spc="-1" dirty="0">
                <a:solidFill>
                  <a:schemeClr val="accent4"/>
                </a:solidFill>
                <a:latin typeface="Arial"/>
              </a:rPr>
              <a:t/>
            </a:r>
            <a:br>
              <a:rPr lang="pt-BR" sz="4400" spc="-1" dirty="0">
                <a:solidFill>
                  <a:schemeClr val="accent4"/>
                </a:solidFill>
                <a:latin typeface="Arial"/>
              </a:rPr>
            </a:br>
            <a:endParaRPr lang="pt-BR" sz="4400" dirty="0">
              <a:solidFill>
                <a:schemeClr val="accent4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112ECCA6-831B-4F36-B70B-D97BF65273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71460" y="4152890"/>
            <a:ext cx="3507023" cy="1211985"/>
          </a:xfrm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  <a:spcBef>
                <a:spcPts val="400"/>
              </a:spcBef>
            </a:pPr>
            <a:r>
              <a:rPr lang="pt-BR" sz="1600" b="1" spc="-1" dirty="0" smtClean="0">
                <a:solidFill>
                  <a:srgbClr val="000000"/>
                </a:solidFill>
                <a:latin typeface="Segoe UI"/>
                <a:ea typeface="Segoe UI"/>
              </a:rPr>
              <a:t>Prof. </a:t>
            </a:r>
            <a:r>
              <a:rPr lang="pt-BR" sz="1600" b="1" spc="-1" dirty="0" err="1" smtClean="0">
                <a:solidFill>
                  <a:srgbClr val="000000"/>
                </a:solidFill>
                <a:latin typeface="Segoe UI"/>
                <a:ea typeface="Segoe UI"/>
              </a:rPr>
              <a:t>Drª</a:t>
            </a:r>
            <a:r>
              <a:rPr lang="pt-BR" sz="1600" b="1" spc="-1" dirty="0">
                <a:solidFill>
                  <a:srgbClr val="000000"/>
                </a:solidFill>
                <a:latin typeface="Segoe UI"/>
                <a:ea typeface="Segoe UI"/>
              </a:rPr>
              <a:t>. Camila </a:t>
            </a:r>
            <a:r>
              <a:rPr lang="pt-BR" sz="1600" b="1" spc="-1" dirty="0" smtClean="0">
                <a:solidFill>
                  <a:srgbClr val="000000"/>
                </a:solidFill>
                <a:latin typeface="Segoe UI"/>
                <a:ea typeface="Segoe UI"/>
              </a:rPr>
              <a:t>Furlan da Costa </a:t>
            </a:r>
          </a:p>
          <a:p>
            <a:pPr algn="r">
              <a:lnSpc>
                <a:spcPct val="100000"/>
              </a:lnSpc>
              <a:spcBef>
                <a:spcPts val="400"/>
              </a:spcBef>
            </a:pPr>
            <a:r>
              <a:rPr lang="pt-BR" sz="1200" spc="-1" dirty="0" smtClean="0">
                <a:solidFill>
                  <a:srgbClr val="000000"/>
                </a:solidFill>
                <a:latin typeface="Segoe UI"/>
              </a:rPr>
              <a:t>Coordenadora </a:t>
            </a:r>
            <a:r>
              <a:rPr lang="pt-BR" sz="1200" spc="-1" dirty="0">
                <a:solidFill>
                  <a:srgbClr val="000000"/>
                </a:solidFill>
                <a:latin typeface="Segoe UI"/>
              </a:rPr>
              <a:t>do Curso de Administração Pública </a:t>
            </a:r>
            <a:r>
              <a:rPr lang="pt-BR" sz="1200" spc="-1" dirty="0" err="1">
                <a:solidFill>
                  <a:srgbClr val="000000"/>
                </a:solidFill>
                <a:latin typeface="Segoe UI"/>
              </a:rPr>
              <a:t>EaD</a:t>
            </a:r>
            <a:endParaRPr lang="pt-BR" sz="1200" spc="-1" dirty="0">
              <a:solidFill>
                <a:srgbClr val="000000"/>
              </a:solidFill>
              <a:latin typeface="Segoe UI"/>
            </a:endParaRPr>
          </a:p>
          <a:p>
            <a:pPr algn="r">
              <a:lnSpc>
                <a:spcPct val="100000"/>
              </a:lnSpc>
              <a:spcBef>
                <a:spcPts val="400"/>
              </a:spcBef>
            </a:pPr>
            <a:r>
              <a:rPr lang="pt-BR" sz="1200" spc="-1" dirty="0">
                <a:solidFill>
                  <a:srgbClr val="000000"/>
                </a:solidFill>
                <a:latin typeface="Segoe UI"/>
              </a:rPr>
              <a:t>Programa de Pós-Graduação em Administração </a:t>
            </a:r>
            <a:r>
              <a:rPr lang="pt-BR" sz="1200" spc="-1" dirty="0" smtClean="0">
                <a:solidFill>
                  <a:srgbClr val="000000"/>
                </a:solidFill>
                <a:latin typeface="Segoe UI"/>
              </a:rPr>
              <a:t>UNIPAMPA</a:t>
            </a:r>
            <a:endParaRPr lang="pt-BR" sz="1200" spc="-1" dirty="0">
              <a:solidFill>
                <a:srgbClr val="000000"/>
              </a:solidFill>
              <a:latin typeface="Segoe UI"/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="" xmlns:a16="http://schemas.microsoft.com/office/drawing/2014/main" id="{DCFDFFB9-D302-4A05-A770-D3323225472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390584" y="830591"/>
            <a:ext cx="2987899" cy="2987899"/>
          </a:xfrm>
          <a:prstGeom prst="arc">
            <a:avLst>
              <a:gd name="adj1" fmla="val 16200000"/>
              <a:gd name="adj2" fmla="val 114657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76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15974" t="13663" r="17792" b="4219"/>
          <a:stretch/>
        </p:blipFill>
        <p:spPr>
          <a:xfrm rot="20889545">
            <a:off x="412275" y="1385251"/>
            <a:ext cx="5403273" cy="37664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72138"/>
            <a:ext cx="10515600" cy="1325563"/>
          </a:xfrm>
        </p:spPr>
        <p:txBody>
          <a:bodyPr>
            <a:normAutofit/>
          </a:bodyPr>
          <a:lstStyle/>
          <a:p>
            <a:r>
              <a:rPr lang="pt-BR" sz="3600" dirty="0" smtClean="0"/>
              <a:t>Padronizar não quer dizer limitar a criatividade docente </a:t>
            </a:r>
            <a:endParaRPr lang="pt-BR" sz="36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/>
          <a:srcRect l="20454" t="12820" r="17061" b="10736"/>
          <a:stretch/>
        </p:blipFill>
        <p:spPr>
          <a:xfrm>
            <a:off x="3026225" y="2424461"/>
            <a:ext cx="6212778" cy="427322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/>
          <a:srcRect l="31072" t="14009" r="33278" b="19465"/>
          <a:stretch/>
        </p:blipFill>
        <p:spPr>
          <a:xfrm>
            <a:off x="7762293" y="1105816"/>
            <a:ext cx="4346368" cy="456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47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Processos de </a:t>
            </a:r>
            <a:r>
              <a:rPr lang="pt-BR" sz="3200" dirty="0" smtClean="0"/>
              <a:t>Gestão: Comunicação 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838199" y="1348593"/>
            <a:ext cx="10075223" cy="468407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/>
            <a:endParaRPr lang="pt-BR" sz="2000" b="1" dirty="0" smtClean="0"/>
          </a:p>
          <a:p>
            <a:pPr algn="just"/>
            <a:r>
              <a:rPr lang="pt-BR" sz="2000" b="1" dirty="0" smtClean="0"/>
              <a:t>Integração </a:t>
            </a:r>
            <a:r>
              <a:rPr lang="pt-BR" sz="2000" b="1" dirty="0"/>
              <a:t>da equipe: </a:t>
            </a:r>
            <a:r>
              <a:rPr lang="pt-BR" sz="2000" dirty="0" smtClean="0"/>
              <a:t>Coordenação-tutores</a:t>
            </a:r>
            <a:r>
              <a:rPr lang="pt-BR" sz="2000" dirty="0"/>
              <a:t>; Docentes-tutores; </a:t>
            </a:r>
            <a:r>
              <a:rPr lang="pt-BR" sz="2000" dirty="0" smtClean="0"/>
              <a:t>Tutores-alunos</a:t>
            </a:r>
            <a:r>
              <a:rPr lang="pt-BR" sz="2000" dirty="0"/>
              <a:t>;  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b="1" dirty="0" smtClean="0"/>
              <a:t>Comunicação com a equipe: </a:t>
            </a:r>
            <a:r>
              <a:rPr lang="pt-BR" sz="2000" dirty="0" smtClean="0"/>
              <a:t>reuniões </a:t>
            </a:r>
            <a:r>
              <a:rPr lang="pt-BR" sz="2000" dirty="0"/>
              <a:t>presenciais periódicas da </a:t>
            </a:r>
            <a:r>
              <a:rPr lang="pt-BR" sz="2000" dirty="0" smtClean="0"/>
              <a:t>Equipe </a:t>
            </a:r>
            <a:r>
              <a:rPr lang="pt-BR" sz="2000" dirty="0"/>
              <a:t>e c</a:t>
            </a:r>
            <a:r>
              <a:rPr lang="pt-BR" sz="2000" dirty="0" smtClean="0"/>
              <a:t>ontato </a:t>
            </a:r>
            <a:r>
              <a:rPr lang="pt-BR" sz="2000" dirty="0"/>
              <a:t>online diário; </a:t>
            </a:r>
          </a:p>
          <a:p>
            <a:pPr algn="just"/>
            <a:endParaRPr lang="pt-BR" sz="2000" dirty="0" smtClean="0"/>
          </a:p>
          <a:p>
            <a:pPr algn="just"/>
            <a:r>
              <a:rPr lang="pt-BR" sz="2000" b="1" dirty="0" smtClean="0"/>
              <a:t>Comunicação com os alunos: </a:t>
            </a:r>
            <a:r>
              <a:rPr lang="pt-BR" sz="2000" dirty="0" smtClean="0"/>
              <a:t>Contato </a:t>
            </a:r>
            <a:r>
              <a:rPr lang="pt-BR" sz="2000" dirty="0"/>
              <a:t>constante com os alunos por </a:t>
            </a:r>
            <a:r>
              <a:rPr lang="pt-BR" sz="2000" dirty="0" err="1"/>
              <a:t>email</a:t>
            </a:r>
            <a:r>
              <a:rPr lang="pt-BR" sz="2000" dirty="0"/>
              <a:t> e reuniões da coordenação com os alunos nos polos e </a:t>
            </a:r>
            <a:r>
              <a:rPr lang="pt-BR" sz="2000" dirty="0" smtClean="0"/>
              <a:t>online</a:t>
            </a:r>
            <a:r>
              <a:rPr lang="pt-BR" sz="2000" dirty="0"/>
              <a:t>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07349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8457" y="164050"/>
            <a:ext cx="10515600" cy="1325563"/>
          </a:xfrm>
        </p:spPr>
        <p:txBody>
          <a:bodyPr/>
          <a:lstStyle/>
          <a:p>
            <a:r>
              <a:rPr lang="pt-BR" dirty="0" smtClean="0"/>
              <a:t>Fluxo de Comunicação </a:t>
            </a:r>
            <a:endParaRPr lang="pt-BR" dirty="0"/>
          </a:p>
        </p:txBody>
      </p:sp>
      <p:graphicFrame>
        <p:nvGraphicFramePr>
          <p:cNvPr id="55" name="Diagrama 54"/>
          <p:cNvGraphicFramePr/>
          <p:nvPr>
            <p:extLst>
              <p:ext uri="{D42A27DB-BD31-4B8C-83A1-F6EECF244321}">
                <p14:modId xmlns:p14="http://schemas.microsoft.com/office/powerpoint/2010/main" val="470829195"/>
              </p:ext>
            </p:extLst>
          </p:nvPr>
        </p:nvGraphicFramePr>
        <p:xfrm>
          <a:off x="1436672" y="126709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8" name="Conector de seta reta 57"/>
          <p:cNvCxnSpPr/>
          <p:nvPr/>
        </p:nvCxnSpPr>
        <p:spPr>
          <a:xfrm>
            <a:off x="6422626" y="2340307"/>
            <a:ext cx="595690" cy="5047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de seta reta 58"/>
          <p:cNvCxnSpPr/>
          <p:nvPr/>
        </p:nvCxnSpPr>
        <p:spPr>
          <a:xfrm flipH="1">
            <a:off x="4203865" y="2592658"/>
            <a:ext cx="575102" cy="3940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de seta reta 63"/>
          <p:cNvCxnSpPr/>
          <p:nvPr/>
        </p:nvCxnSpPr>
        <p:spPr>
          <a:xfrm>
            <a:off x="6005010" y="2767480"/>
            <a:ext cx="621421" cy="22439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de seta reta 65"/>
          <p:cNvCxnSpPr/>
          <p:nvPr/>
        </p:nvCxnSpPr>
        <p:spPr>
          <a:xfrm flipH="1">
            <a:off x="4566231" y="2631567"/>
            <a:ext cx="425473" cy="22729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de seta reta 68"/>
          <p:cNvCxnSpPr/>
          <p:nvPr/>
        </p:nvCxnSpPr>
        <p:spPr>
          <a:xfrm flipV="1">
            <a:off x="7215178" y="4439565"/>
            <a:ext cx="282066" cy="7286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de seta reta 71"/>
          <p:cNvCxnSpPr/>
          <p:nvPr/>
        </p:nvCxnSpPr>
        <p:spPr>
          <a:xfrm>
            <a:off x="3580347" y="4306409"/>
            <a:ext cx="397137" cy="7049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ctor de seta reta 74"/>
          <p:cNvCxnSpPr/>
          <p:nvPr/>
        </p:nvCxnSpPr>
        <p:spPr>
          <a:xfrm flipV="1">
            <a:off x="5213037" y="4306409"/>
            <a:ext cx="1846505" cy="13267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ector de seta reta 76"/>
          <p:cNvCxnSpPr/>
          <p:nvPr/>
        </p:nvCxnSpPr>
        <p:spPr>
          <a:xfrm>
            <a:off x="4292847" y="3220835"/>
            <a:ext cx="2427624" cy="1280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CaixaDeTexto 78">
            <a:extLst>
              <a:ext uri="{FF2B5EF4-FFF2-40B4-BE49-F238E27FC236}">
                <a16:creationId xmlns="" xmlns:a16="http://schemas.microsoft.com/office/drawing/2014/main" id="{3A6B6850-474B-41EB-BA0A-C68479CB59C5}"/>
              </a:ext>
            </a:extLst>
          </p:cNvPr>
          <p:cNvSpPr txBox="1"/>
          <p:nvPr/>
        </p:nvSpPr>
        <p:spPr>
          <a:xfrm>
            <a:off x="8762055" y="1267095"/>
            <a:ext cx="2152002" cy="1438632"/>
          </a:xfrm>
          <a:prstGeom prst="snip1Rect">
            <a:avLst/>
          </a:prstGeom>
          <a:solidFill>
            <a:srgbClr val="FFFF66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dirty="0" smtClean="0"/>
              <a:t>ALUNO </a:t>
            </a:r>
            <a:r>
              <a:rPr lang="pt-BR" sz="2000" dirty="0" err="1" smtClean="0"/>
              <a:t>EaD</a:t>
            </a:r>
            <a:r>
              <a:rPr lang="pt-BR" sz="2000" dirty="0" smtClean="0"/>
              <a:t> recebe informações de múltiplas fontes. </a:t>
            </a:r>
            <a:endParaRPr lang="pt-BR" sz="2000" dirty="0"/>
          </a:p>
        </p:txBody>
      </p:sp>
      <p:pic>
        <p:nvPicPr>
          <p:cNvPr id="80" name="Imagem 7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609" y="1754338"/>
            <a:ext cx="1204122" cy="578604"/>
          </a:xfrm>
          <a:prstGeom prst="rect">
            <a:avLst/>
          </a:prstGeom>
        </p:spPr>
      </p:pic>
      <p:pic>
        <p:nvPicPr>
          <p:cNvPr id="81" name="Imagem 8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98"/>
          <a:stretch/>
        </p:blipFill>
        <p:spPr>
          <a:xfrm>
            <a:off x="8014731" y="4841875"/>
            <a:ext cx="890214" cy="1487673"/>
          </a:xfrm>
          <a:prstGeom prst="rect">
            <a:avLst/>
          </a:prstGeom>
        </p:spPr>
      </p:pic>
      <p:pic>
        <p:nvPicPr>
          <p:cNvPr id="82" name="Imagem 8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896" y="5633177"/>
            <a:ext cx="698608" cy="698608"/>
          </a:xfrm>
          <a:prstGeom prst="rect">
            <a:avLst/>
          </a:prstGeom>
        </p:spPr>
      </p:pic>
      <p:pic>
        <p:nvPicPr>
          <p:cNvPr id="83" name="Imagem 8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377" y="1634630"/>
            <a:ext cx="966488" cy="723933"/>
          </a:xfrm>
          <a:prstGeom prst="rect">
            <a:avLst/>
          </a:prstGeom>
        </p:spPr>
      </p:pic>
      <p:pic>
        <p:nvPicPr>
          <p:cNvPr id="84" name="Imagem 83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63" t="7235" r="7467" b="-5486"/>
          <a:stretch/>
        </p:blipFill>
        <p:spPr>
          <a:xfrm>
            <a:off x="2230962" y="4904509"/>
            <a:ext cx="836793" cy="109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92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Espaço da Coordenação do Curso no </a:t>
            </a:r>
            <a:r>
              <a:rPr lang="pt-BR" dirty="0" err="1"/>
              <a:t>Moodle</a:t>
            </a:r>
            <a:r>
              <a:rPr lang="pt-BR" dirty="0"/>
              <a:t> </a:t>
            </a:r>
            <a:r>
              <a:rPr lang="pt-BR" dirty="0" err="1" smtClean="0"/>
              <a:t>Unipampa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Espaço de Comunicação com os alunos; </a:t>
            </a:r>
          </a:p>
          <a:p>
            <a:r>
              <a:rPr lang="pt-BR" dirty="0" smtClean="0"/>
              <a:t>Espaço que organiza todos os documentos do Curso;</a:t>
            </a:r>
          </a:p>
          <a:p>
            <a:r>
              <a:rPr lang="pt-BR" dirty="0" smtClean="0"/>
              <a:t>Fórum de Dúvidas; </a:t>
            </a:r>
          </a:p>
          <a:p>
            <a:r>
              <a:rPr lang="pt-BR" dirty="0" smtClean="0"/>
              <a:t>Tutoriais</a:t>
            </a:r>
            <a:r>
              <a:rPr lang="pt-BR" dirty="0"/>
              <a:t>.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17434" t="24403" r="1623" b="10629"/>
          <a:stretch/>
        </p:blipFill>
        <p:spPr>
          <a:xfrm>
            <a:off x="4491858" y="3332278"/>
            <a:ext cx="8342085" cy="376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87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Curso de Ambientação do </a:t>
            </a:r>
            <a:r>
              <a:rPr lang="pt-BR" dirty="0" err="1"/>
              <a:t>Moodle</a:t>
            </a:r>
            <a:r>
              <a:rPr lang="pt-BR" dirty="0"/>
              <a:t> </a:t>
            </a:r>
            <a:r>
              <a:rPr lang="pt-BR" dirty="0" err="1" smtClean="0"/>
              <a:t>Unipampa</a:t>
            </a:r>
            <a:r>
              <a:rPr lang="pt-BR" dirty="0" smtClean="0"/>
              <a:t> 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31322" y="1690688"/>
            <a:ext cx="10515600" cy="4385170"/>
          </a:xfrm>
        </p:spPr>
        <p:txBody>
          <a:bodyPr>
            <a:normAutofit/>
          </a:bodyPr>
          <a:lstStyle/>
          <a:p>
            <a:r>
              <a:rPr lang="pt-BR" dirty="0" smtClean="0"/>
              <a:t>Todos os alunos precisam passar por um curso de capacitação, mesmo que não esteja previsto no PPC; </a:t>
            </a:r>
          </a:p>
          <a:p>
            <a:endParaRPr lang="pt-BR" dirty="0" smtClean="0"/>
          </a:p>
          <a:p>
            <a:r>
              <a:rPr lang="pt-BR" dirty="0"/>
              <a:t>Necessidade de estrutura de apoio técnico para o primeiro acesso ao </a:t>
            </a:r>
            <a:r>
              <a:rPr lang="pt-BR" dirty="0" err="1"/>
              <a:t>Moodle</a:t>
            </a:r>
            <a:r>
              <a:rPr lang="pt-BR" dirty="0"/>
              <a:t> </a:t>
            </a:r>
            <a:r>
              <a:rPr lang="pt-BR" dirty="0" err="1"/>
              <a:t>EaD</a:t>
            </a:r>
            <a:r>
              <a:rPr lang="pt-BR" dirty="0"/>
              <a:t>; </a:t>
            </a:r>
            <a:endParaRPr lang="pt-BR" dirty="0" smtClean="0"/>
          </a:p>
          <a:p>
            <a:endParaRPr lang="pt-BR" dirty="0"/>
          </a:p>
          <a:p>
            <a:r>
              <a:rPr lang="pt-BR" dirty="0" smtClean="0"/>
              <a:t>Prática diminui evasão por </a:t>
            </a:r>
            <a:r>
              <a:rPr lang="pt-BR" dirty="0" smtClean="0"/>
              <a:t>não adaptação </a:t>
            </a:r>
            <a:r>
              <a:rPr lang="pt-BR" dirty="0" smtClean="0"/>
              <a:t>à modalidade; </a:t>
            </a:r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37973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66410" y="2731324"/>
            <a:ext cx="5851546" cy="627437"/>
          </a:xfrm>
        </p:spPr>
        <p:txBody>
          <a:bodyPr>
            <a:normAutofit fontScale="90000"/>
          </a:bodyPr>
          <a:lstStyle/>
          <a:p>
            <a:r>
              <a:rPr lang="pt-BR" sz="2800" dirty="0"/>
              <a:t>Resultados da Pesquisa sobre acesso à internet durante a pandemia COVID19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627" t="45123" r="23893" b="15853"/>
          <a:stretch/>
        </p:blipFill>
        <p:spPr>
          <a:xfrm>
            <a:off x="5866410" y="3661816"/>
            <a:ext cx="6014335" cy="2467419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829293" y="1484129"/>
            <a:ext cx="100742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Pesquisa com alunos evadidos e de avaliação das disciplinas;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Pesquisa sobre o retorno das atividades no período da Pandemia – necessidade de envolver o aluno no processo de decisão; </a:t>
            </a:r>
          </a:p>
          <a:p>
            <a:pPr algn="just"/>
            <a:endParaRPr lang="pt-BR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826325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 smtClean="0"/>
              <a:t>Processos de Gestão: tomada de decisão com base em pesquisas e acompanhamento individual do aluno </a:t>
            </a:r>
            <a:endParaRPr lang="pt-BR" sz="32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/>
          <a:srcRect l="44805" t="15049" r="26072" b="49263"/>
          <a:stretch/>
        </p:blipFill>
        <p:spPr>
          <a:xfrm>
            <a:off x="1180604" y="2961457"/>
            <a:ext cx="3966379" cy="273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27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6784" y="297349"/>
            <a:ext cx="9454737" cy="1270193"/>
          </a:xfrm>
        </p:spPr>
        <p:txBody>
          <a:bodyPr/>
          <a:lstStyle/>
          <a:p>
            <a:r>
              <a:rPr lang="pt-BR" sz="3200" b="1" dirty="0"/>
              <a:t>Processos de Gestão: o </a:t>
            </a:r>
            <a:r>
              <a:rPr lang="pt-BR" sz="3200" b="1" dirty="0" smtClean="0"/>
              <a:t>que </a:t>
            </a:r>
            <a:r>
              <a:rPr lang="pt-BR" sz="3200" b="1" dirty="0" smtClean="0"/>
              <a:t>aprendemos </a:t>
            </a:r>
            <a:r>
              <a:rPr lang="pt-BR" sz="3200" b="1" dirty="0" smtClean="0"/>
              <a:t>com a </a:t>
            </a:r>
            <a:r>
              <a:rPr lang="pt-BR" sz="3200" b="1" dirty="0"/>
              <a:t>prática? 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96785" y="1674420"/>
            <a:ext cx="10677896" cy="435583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/>
            <a:r>
              <a:rPr lang="pt-BR" sz="2000" dirty="0"/>
              <a:t>Necessidade de aproximação com os alunos, com reuniões bimestrais e mais visitas aos polos; 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Precisamos ampliar a capacitação em </a:t>
            </a:r>
            <a:r>
              <a:rPr lang="pt-BR" sz="2000" dirty="0" err="1"/>
              <a:t>EaD</a:t>
            </a:r>
            <a:r>
              <a:rPr lang="pt-BR" sz="2000" dirty="0"/>
              <a:t> aos docentes selecionados; 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A seleção de docentes por Edital é um desafio para a gestão do Curso; 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Melhorar a gestão dos recursos do </a:t>
            </a:r>
            <a:r>
              <a:rPr lang="pt-BR" sz="2000" dirty="0" smtClean="0"/>
              <a:t>Curso; (  Capes) </a:t>
            </a:r>
            <a:endParaRPr lang="pt-BR" sz="2000" dirty="0"/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Como incluir a pesquisa e a extensão nos cursos </a:t>
            </a:r>
            <a:r>
              <a:rPr lang="pt-BR" sz="2000" dirty="0" err="1"/>
              <a:t>EaD</a:t>
            </a:r>
            <a:r>
              <a:rPr lang="pt-BR" sz="2000" dirty="0"/>
              <a:t>?</a:t>
            </a:r>
          </a:p>
          <a:p>
            <a:pPr algn="just"/>
            <a:endParaRPr lang="pt-BR" sz="2000" dirty="0"/>
          </a:p>
          <a:p>
            <a:pPr algn="just"/>
            <a:endParaRPr lang="pt-BR" sz="2000" dirty="0"/>
          </a:p>
          <a:p>
            <a:pPr algn="just"/>
            <a:endParaRPr lang="pt-BR" sz="2000" dirty="0"/>
          </a:p>
          <a:p>
            <a:pPr algn="just"/>
            <a:endParaRPr lang="pt-BR" sz="20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2" t="18253" r="28926" b="2707"/>
          <a:stretch/>
        </p:blipFill>
        <p:spPr>
          <a:xfrm>
            <a:off x="8182098" y="4108091"/>
            <a:ext cx="2621777" cy="1922166"/>
          </a:xfrm>
          <a:prstGeom prst="rect">
            <a:avLst/>
          </a:prstGeom>
        </p:spPr>
      </p:pic>
      <p:sp>
        <p:nvSpPr>
          <p:cNvPr id="5" name="Seta para baixo 4"/>
          <p:cNvSpPr/>
          <p:nvPr/>
        </p:nvSpPr>
        <p:spPr>
          <a:xfrm>
            <a:off x="5652655" y="4476997"/>
            <a:ext cx="130628" cy="1781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502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do Curso: evasão baixa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8967198"/>
              </p:ext>
            </p:extLst>
          </p:nvPr>
        </p:nvGraphicFramePr>
        <p:xfrm>
          <a:off x="1923803" y="1959429"/>
          <a:ext cx="8134599" cy="3420095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2800434"/>
                <a:gridCol w="1066833"/>
                <a:gridCol w="1066833"/>
                <a:gridCol w="1066833"/>
                <a:gridCol w="1066833"/>
                <a:gridCol w="1066833"/>
              </a:tblGrid>
              <a:tr h="62523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ADMINISTRAÇÃO PÚBLICA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2018/1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2018/2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2019/1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2019/2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2020/1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928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CRUZ ALTA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23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26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40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41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37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928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ESTEIO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34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24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43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44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38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928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HULHA NEGRA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15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21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29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29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25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928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 smtClean="0">
                          <a:effectLst/>
                        </a:rPr>
                        <a:t>ROSÁRIO DO SUL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13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17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26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26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25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2346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 smtClean="0">
                          <a:effectLst/>
                        </a:rPr>
                        <a:t>Total de Alunos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85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88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138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140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125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907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>
            <a:extLst>
              <a:ext uri="{FF2B5EF4-FFF2-40B4-BE49-F238E27FC236}">
                <a16:creationId xmlns="" xmlns:a16="http://schemas.microsoft.com/office/drawing/2014/main" id="{2FA5F016-9108-4000-8BFF-59CA5D4A62C1}"/>
              </a:ext>
            </a:extLst>
          </p:cNvPr>
          <p:cNvSpPr/>
          <p:nvPr/>
        </p:nvSpPr>
        <p:spPr>
          <a:xfrm>
            <a:off x="7775600" y="2549103"/>
            <a:ext cx="1406107" cy="13543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err="1"/>
              <a:t>Ead</a:t>
            </a:r>
            <a:r>
              <a:rPr lang="pt-BR" sz="1600" dirty="0"/>
              <a:t> na rotina da vida do aluno</a:t>
            </a:r>
          </a:p>
        </p:txBody>
      </p:sp>
      <p:sp>
        <p:nvSpPr>
          <p:cNvPr id="5" name="Elipse 4">
            <a:extLst>
              <a:ext uri="{FF2B5EF4-FFF2-40B4-BE49-F238E27FC236}">
                <a16:creationId xmlns="" xmlns:a16="http://schemas.microsoft.com/office/drawing/2014/main" id="{DD804963-C3B5-4B13-A959-41E71123460A}"/>
              </a:ext>
            </a:extLst>
          </p:cNvPr>
          <p:cNvSpPr/>
          <p:nvPr/>
        </p:nvSpPr>
        <p:spPr>
          <a:xfrm>
            <a:off x="6077634" y="2574984"/>
            <a:ext cx="1406107" cy="13543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Previsibilidade do curso</a:t>
            </a:r>
          </a:p>
        </p:txBody>
      </p:sp>
      <p:sp>
        <p:nvSpPr>
          <p:cNvPr id="6" name="Elipse 5">
            <a:extLst>
              <a:ext uri="{FF2B5EF4-FFF2-40B4-BE49-F238E27FC236}">
                <a16:creationId xmlns="" xmlns:a16="http://schemas.microsoft.com/office/drawing/2014/main" id="{D8256E6D-72CB-4198-95D5-9CFF833321A6}"/>
              </a:ext>
            </a:extLst>
          </p:cNvPr>
          <p:cNvSpPr/>
          <p:nvPr/>
        </p:nvSpPr>
        <p:spPr>
          <a:xfrm>
            <a:off x="9353908" y="2553418"/>
            <a:ext cx="1406107" cy="13543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dirty="0"/>
              <a:t>+ Aprendizado</a:t>
            </a:r>
          </a:p>
          <a:p>
            <a:pPr algn="ctr"/>
            <a:r>
              <a:rPr lang="pt-BR" sz="1050" dirty="0"/>
              <a:t>-Evasão</a:t>
            </a:r>
            <a:endParaRPr lang="pt-BR" dirty="0"/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="" xmlns:a16="http://schemas.microsoft.com/office/drawing/2014/main" id="{B4C280C4-B1F3-46CE-9B26-8EAE5443BCBE}"/>
              </a:ext>
            </a:extLst>
          </p:cNvPr>
          <p:cNvSpPr/>
          <p:nvPr/>
        </p:nvSpPr>
        <p:spPr>
          <a:xfrm>
            <a:off x="5857336" y="2294626"/>
            <a:ext cx="5141343" cy="191506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="" xmlns:a16="http://schemas.microsoft.com/office/drawing/2014/main" id="{EEEF7CC9-73A8-4918-97BB-0D9CD2609DAF}"/>
              </a:ext>
            </a:extLst>
          </p:cNvPr>
          <p:cNvSpPr/>
          <p:nvPr/>
        </p:nvSpPr>
        <p:spPr>
          <a:xfrm>
            <a:off x="715993" y="129396"/>
            <a:ext cx="5141343" cy="64094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Elipse 8">
            <a:extLst>
              <a:ext uri="{FF2B5EF4-FFF2-40B4-BE49-F238E27FC236}">
                <a16:creationId xmlns="" xmlns:a16="http://schemas.microsoft.com/office/drawing/2014/main" id="{AAF47880-1506-4D36-AC47-1510C1347542}"/>
              </a:ext>
            </a:extLst>
          </p:cNvPr>
          <p:cNvSpPr/>
          <p:nvPr/>
        </p:nvSpPr>
        <p:spPr>
          <a:xfrm>
            <a:off x="4123427" y="2553416"/>
            <a:ext cx="1406107" cy="13543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Fatores Críticos para Gestão de EAD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="" xmlns:a16="http://schemas.microsoft.com/office/drawing/2014/main" id="{E345DF1D-AA70-4BE3-ADCA-C3EAC3E54C84}"/>
              </a:ext>
            </a:extLst>
          </p:cNvPr>
          <p:cNvSpPr/>
          <p:nvPr/>
        </p:nvSpPr>
        <p:spPr>
          <a:xfrm>
            <a:off x="834540" y="700265"/>
            <a:ext cx="1791420" cy="7601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Comunicação com o aluno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="" xmlns:a16="http://schemas.microsoft.com/office/drawing/2014/main" id="{1C334611-59E9-44AC-89A4-052DB2B19FD8}"/>
              </a:ext>
            </a:extLst>
          </p:cNvPr>
          <p:cNvSpPr/>
          <p:nvPr/>
        </p:nvSpPr>
        <p:spPr>
          <a:xfrm>
            <a:off x="834540" y="1642752"/>
            <a:ext cx="1791420" cy="9063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Comunicação com os professores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="" xmlns:a16="http://schemas.microsoft.com/office/drawing/2014/main" id="{0A31C357-8794-4A16-A786-BF86707B47FA}"/>
              </a:ext>
            </a:extLst>
          </p:cNvPr>
          <p:cNvSpPr/>
          <p:nvPr/>
        </p:nvSpPr>
        <p:spPr>
          <a:xfrm>
            <a:off x="845039" y="2796397"/>
            <a:ext cx="1791420" cy="8597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Fortalecimento da relação Professores e Tutores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="" xmlns:a16="http://schemas.microsoft.com/office/drawing/2014/main" id="{92FDCB9A-545C-488E-A6A4-E88662F0965D}"/>
              </a:ext>
            </a:extLst>
          </p:cNvPr>
          <p:cNvSpPr/>
          <p:nvPr/>
        </p:nvSpPr>
        <p:spPr>
          <a:xfrm>
            <a:off x="863480" y="3899024"/>
            <a:ext cx="1791420" cy="85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Estabilidade das </a:t>
            </a:r>
            <a:r>
              <a:rPr lang="pt-BR" sz="1400" dirty="0" err="1"/>
              <a:t>TIC´s</a:t>
            </a:r>
            <a:endParaRPr lang="pt-BR" sz="1400" dirty="0"/>
          </a:p>
        </p:txBody>
      </p:sp>
      <p:cxnSp>
        <p:nvCxnSpPr>
          <p:cNvPr id="15" name="Conector de Seta Reta 14">
            <a:extLst>
              <a:ext uri="{FF2B5EF4-FFF2-40B4-BE49-F238E27FC236}">
                <a16:creationId xmlns="" xmlns:a16="http://schemas.microsoft.com/office/drawing/2014/main" id="{58634BFB-E2AD-42C0-8DEC-D888724B1E08}"/>
              </a:ext>
            </a:extLst>
          </p:cNvPr>
          <p:cNvCxnSpPr>
            <a:cxnSpLocks/>
            <a:stCxn id="10" idx="6"/>
            <a:endCxn id="9" idx="1"/>
          </p:cNvCxnSpPr>
          <p:nvPr/>
        </p:nvCxnSpPr>
        <p:spPr>
          <a:xfrm>
            <a:off x="2625960" y="1080341"/>
            <a:ext cx="1703387" cy="16714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>
            <a:extLst>
              <a:ext uri="{FF2B5EF4-FFF2-40B4-BE49-F238E27FC236}">
                <a16:creationId xmlns="" xmlns:a16="http://schemas.microsoft.com/office/drawing/2014/main" id="{90A61209-A4FB-4106-B54C-47D99096CA7C}"/>
              </a:ext>
            </a:extLst>
          </p:cNvPr>
          <p:cNvCxnSpPr>
            <a:cxnSpLocks/>
            <a:stCxn id="11" idx="6"/>
            <a:endCxn id="9" idx="2"/>
          </p:cNvCxnSpPr>
          <p:nvPr/>
        </p:nvCxnSpPr>
        <p:spPr>
          <a:xfrm>
            <a:off x="2625960" y="2095928"/>
            <a:ext cx="1497467" cy="1134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>
            <a:extLst>
              <a:ext uri="{FF2B5EF4-FFF2-40B4-BE49-F238E27FC236}">
                <a16:creationId xmlns="" xmlns:a16="http://schemas.microsoft.com/office/drawing/2014/main" id="{5E75A09A-56CB-4EF1-B768-FCCF22E9D8AF}"/>
              </a:ext>
            </a:extLst>
          </p:cNvPr>
          <p:cNvCxnSpPr>
            <a:cxnSpLocks/>
            <a:stCxn id="12" idx="6"/>
            <a:endCxn id="9" idx="2"/>
          </p:cNvCxnSpPr>
          <p:nvPr/>
        </p:nvCxnSpPr>
        <p:spPr>
          <a:xfrm>
            <a:off x="2636459" y="3226276"/>
            <a:ext cx="1486968" cy="43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>
            <a:extLst>
              <a:ext uri="{FF2B5EF4-FFF2-40B4-BE49-F238E27FC236}">
                <a16:creationId xmlns="" xmlns:a16="http://schemas.microsoft.com/office/drawing/2014/main" id="{1AF590B4-0D0D-4D1D-AF9E-5B9F7A14D60C}"/>
              </a:ext>
            </a:extLst>
          </p:cNvPr>
          <p:cNvCxnSpPr>
            <a:cxnSpLocks/>
            <a:stCxn id="13" idx="6"/>
            <a:endCxn id="9" idx="2"/>
          </p:cNvCxnSpPr>
          <p:nvPr/>
        </p:nvCxnSpPr>
        <p:spPr>
          <a:xfrm flipV="1">
            <a:off x="2654900" y="3230590"/>
            <a:ext cx="1468527" cy="10955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>
            <a:extLst>
              <a:ext uri="{FF2B5EF4-FFF2-40B4-BE49-F238E27FC236}">
                <a16:creationId xmlns="" xmlns:a16="http://schemas.microsoft.com/office/drawing/2014/main" id="{4413D4F3-C5C3-4ED8-95B5-B0A90C65CABA}"/>
              </a:ext>
            </a:extLst>
          </p:cNvPr>
          <p:cNvSpPr txBox="1"/>
          <p:nvPr/>
        </p:nvSpPr>
        <p:spPr>
          <a:xfrm>
            <a:off x="2690689" y="174632"/>
            <a:ext cx="251184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dirty="0"/>
              <a:t>Papel </a:t>
            </a:r>
            <a:r>
              <a:rPr lang="pt-BR" dirty="0" smtClean="0"/>
              <a:t>da </a:t>
            </a:r>
            <a:r>
              <a:rPr lang="pt-BR" dirty="0" err="1" smtClean="0"/>
              <a:t>Coordenadação</a:t>
            </a:r>
            <a:endParaRPr lang="pt-BR" dirty="0"/>
          </a:p>
        </p:txBody>
      </p:sp>
      <p:sp>
        <p:nvSpPr>
          <p:cNvPr id="28" name="CaixaDeTexto 27">
            <a:extLst>
              <a:ext uri="{FF2B5EF4-FFF2-40B4-BE49-F238E27FC236}">
                <a16:creationId xmlns="" xmlns:a16="http://schemas.microsoft.com/office/drawing/2014/main" id="{D001430D-C491-4E52-89C4-AF029BD943EE}"/>
              </a:ext>
            </a:extLst>
          </p:cNvPr>
          <p:cNvSpPr txBox="1"/>
          <p:nvPr/>
        </p:nvSpPr>
        <p:spPr>
          <a:xfrm>
            <a:off x="7903664" y="4385807"/>
            <a:ext cx="3083986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dirty="0"/>
              <a:t>Empatia com o Aluno do EAD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Trabalhador(a)</a:t>
            </a:r>
            <a:endParaRPr lang="pt-BR" dirty="0"/>
          </a:p>
          <a:p>
            <a:pPr marL="285750" indent="-285750">
              <a:buFontTx/>
              <a:buChar char="-"/>
            </a:pPr>
            <a:r>
              <a:rPr lang="pt-BR" dirty="0"/>
              <a:t>Estuda </a:t>
            </a:r>
            <a:r>
              <a:rPr lang="pt-BR" dirty="0" smtClean="0"/>
              <a:t>sozinho(a)</a:t>
            </a:r>
            <a:endParaRPr lang="pt-BR" dirty="0"/>
          </a:p>
          <a:p>
            <a:pPr marL="285750" indent="-285750">
              <a:buFontTx/>
              <a:buChar char="-"/>
            </a:pPr>
            <a:r>
              <a:rPr lang="pt-BR" dirty="0"/>
              <a:t>Tem o Tutor como principal </a:t>
            </a:r>
          </a:p>
          <a:p>
            <a:r>
              <a:rPr lang="pt-BR" dirty="0"/>
              <a:t>ponto de contato com o curso</a:t>
            </a:r>
          </a:p>
        </p:txBody>
      </p:sp>
      <p:sp>
        <p:nvSpPr>
          <p:cNvPr id="29" name="Seta: para a Direita 28">
            <a:extLst>
              <a:ext uri="{FF2B5EF4-FFF2-40B4-BE49-F238E27FC236}">
                <a16:creationId xmlns="" xmlns:a16="http://schemas.microsoft.com/office/drawing/2014/main" id="{1EF366F7-6595-4DAE-8406-2F94EFE63E6E}"/>
              </a:ext>
            </a:extLst>
          </p:cNvPr>
          <p:cNvSpPr/>
          <p:nvPr/>
        </p:nvSpPr>
        <p:spPr>
          <a:xfrm>
            <a:off x="7377349" y="3057341"/>
            <a:ext cx="525098" cy="3464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Seta: para a Direita 29">
            <a:extLst>
              <a:ext uri="{FF2B5EF4-FFF2-40B4-BE49-F238E27FC236}">
                <a16:creationId xmlns="" xmlns:a16="http://schemas.microsoft.com/office/drawing/2014/main" id="{3A12576D-7068-48B6-9028-C4D66F2561D6}"/>
              </a:ext>
            </a:extLst>
          </p:cNvPr>
          <p:cNvSpPr/>
          <p:nvPr/>
        </p:nvSpPr>
        <p:spPr>
          <a:xfrm rot="16200000">
            <a:off x="8332002" y="3869666"/>
            <a:ext cx="525098" cy="3464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Seta: para a Direita 30">
            <a:extLst>
              <a:ext uri="{FF2B5EF4-FFF2-40B4-BE49-F238E27FC236}">
                <a16:creationId xmlns="" xmlns:a16="http://schemas.microsoft.com/office/drawing/2014/main" id="{1B600EDD-EDD8-4447-8E83-3B3986A68019}"/>
              </a:ext>
            </a:extLst>
          </p:cNvPr>
          <p:cNvSpPr/>
          <p:nvPr/>
        </p:nvSpPr>
        <p:spPr>
          <a:xfrm>
            <a:off x="9005259" y="3082503"/>
            <a:ext cx="525098" cy="346497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CaixaDeTexto 31">
            <a:extLst>
              <a:ext uri="{FF2B5EF4-FFF2-40B4-BE49-F238E27FC236}">
                <a16:creationId xmlns="" xmlns:a16="http://schemas.microsoft.com/office/drawing/2014/main" id="{931E86D1-D144-478B-9DAA-42A0FEC9DBC3}"/>
              </a:ext>
            </a:extLst>
          </p:cNvPr>
          <p:cNvSpPr txBox="1"/>
          <p:nvPr/>
        </p:nvSpPr>
        <p:spPr>
          <a:xfrm>
            <a:off x="6840516" y="259940"/>
            <a:ext cx="3276274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i="1" dirty="0"/>
              <a:t>Pelo fato da interação com o curso ocorrer em espaços temporais distintos, a necessidade de </a:t>
            </a:r>
            <a:r>
              <a:rPr lang="pt-BR" b="1" i="1" dirty="0"/>
              <a:t>organização</a:t>
            </a:r>
            <a:r>
              <a:rPr lang="pt-BR" i="1" dirty="0"/>
              <a:t> e </a:t>
            </a:r>
            <a:r>
              <a:rPr lang="pt-BR" b="1" i="1" dirty="0"/>
              <a:t>previsibilidade</a:t>
            </a:r>
            <a:r>
              <a:rPr lang="pt-BR" i="1" dirty="0"/>
              <a:t> se torna mais crítica nos cursos EAD</a:t>
            </a:r>
            <a:r>
              <a:rPr lang="pt-BR" dirty="0"/>
              <a:t>.</a:t>
            </a:r>
          </a:p>
        </p:txBody>
      </p:sp>
      <p:sp>
        <p:nvSpPr>
          <p:cNvPr id="33" name="Seta: para a Direita 32">
            <a:extLst>
              <a:ext uri="{FF2B5EF4-FFF2-40B4-BE49-F238E27FC236}">
                <a16:creationId xmlns="" xmlns:a16="http://schemas.microsoft.com/office/drawing/2014/main" id="{2656F784-63C4-4888-8ADC-6FE00F2786E3}"/>
              </a:ext>
            </a:extLst>
          </p:cNvPr>
          <p:cNvSpPr/>
          <p:nvPr/>
        </p:nvSpPr>
        <p:spPr>
          <a:xfrm>
            <a:off x="5466436" y="3057341"/>
            <a:ext cx="718702" cy="346497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CaixaDeTexto 33">
            <a:extLst>
              <a:ext uri="{FF2B5EF4-FFF2-40B4-BE49-F238E27FC236}">
                <a16:creationId xmlns="" xmlns:a16="http://schemas.microsoft.com/office/drawing/2014/main" id="{72CF12E8-1E83-475B-847D-37E2404BE477}"/>
              </a:ext>
            </a:extLst>
          </p:cNvPr>
          <p:cNvSpPr txBox="1"/>
          <p:nvPr/>
        </p:nvSpPr>
        <p:spPr>
          <a:xfrm>
            <a:off x="2778353" y="2969669"/>
            <a:ext cx="1032655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t-BR" sz="1000" dirty="0"/>
              <a:t>Tutor transmite </a:t>
            </a:r>
          </a:p>
          <a:p>
            <a:pPr algn="ctr"/>
            <a:r>
              <a:rPr lang="pt-BR" sz="1000" dirty="0"/>
              <a:t>segurança</a:t>
            </a:r>
          </a:p>
          <a:p>
            <a:pPr algn="ctr"/>
            <a:r>
              <a:rPr lang="pt-BR" sz="1000" dirty="0"/>
              <a:t>para o aluno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="" xmlns:a16="http://schemas.microsoft.com/office/drawing/2014/main" id="{332564FE-549F-426C-8879-44A5934E2F2F}"/>
              </a:ext>
            </a:extLst>
          </p:cNvPr>
          <p:cNvSpPr txBox="1"/>
          <p:nvPr/>
        </p:nvSpPr>
        <p:spPr>
          <a:xfrm>
            <a:off x="2752804" y="1942095"/>
            <a:ext cx="1426994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t-BR" sz="1000" dirty="0"/>
              <a:t>Professores transmitem</a:t>
            </a:r>
          </a:p>
          <a:p>
            <a:pPr algn="ctr"/>
            <a:r>
              <a:rPr lang="pt-BR" sz="1000" dirty="0"/>
              <a:t>segurança para o aluno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="" xmlns:a16="http://schemas.microsoft.com/office/drawing/2014/main" id="{400F8D2C-CEBF-42C7-9814-EB1BF7216470}"/>
              </a:ext>
            </a:extLst>
          </p:cNvPr>
          <p:cNvSpPr txBox="1"/>
          <p:nvPr/>
        </p:nvSpPr>
        <p:spPr>
          <a:xfrm>
            <a:off x="2732397" y="1030261"/>
            <a:ext cx="1404552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t-BR" sz="1000" dirty="0"/>
              <a:t>Coordenador transmite</a:t>
            </a:r>
          </a:p>
          <a:p>
            <a:pPr algn="ctr"/>
            <a:r>
              <a:rPr lang="pt-BR" sz="1000" dirty="0"/>
              <a:t>segurança para o aluno</a:t>
            </a:r>
          </a:p>
        </p:txBody>
      </p:sp>
      <p:sp>
        <p:nvSpPr>
          <p:cNvPr id="49" name="Elipse 48">
            <a:extLst>
              <a:ext uri="{FF2B5EF4-FFF2-40B4-BE49-F238E27FC236}">
                <a16:creationId xmlns="" xmlns:a16="http://schemas.microsoft.com/office/drawing/2014/main" id="{1840BA0A-1463-4B29-81C3-CBAEC75A6EB8}"/>
              </a:ext>
            </a:extLst>
          </p:cNvPr>
          <p:cNvSpPr/>
          <p:nvPr/>
        </p:nvSpPr>
        <p:spPr>
          <a:xfrm>
            <a:off x="905331" y="5087679"/>
            <a:ext cx="1791420" cy="85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Padronização de Processos e Tutoriais</a:t>
            </a:r>
          </a:p>
        </p:txBody>
      </p:sp>
      <p:cxnSp>
        <p:nvCxnSpPr>
          <p:cNvPr id="50" name="Conector de Seta Reta 49">
            <a:extLst>
              <a:ext uri="{FF2B5EF4-FFF2-40B4-BE49-F238E27FC236}">
                <a16:creationId xmlns="" xmlns:a16="http://schemas.microsoft.com/office/drawing/2014/main" id="{C034EDF7-298D-4E77-B663-BF0EF1FD6AF0}"/>
              </a:ext>
            </a:extLst>
          </p:cNvPr>
          <p:cNvCxnSpPr>
            <a:cxnSpLocks/>
            <a:stCxn id="49" idx="6"/>
            <a:endCxn id="9" idx="3"/>
          </p:cNvCxnSpPr>
          <p:nvPr/>
        </p:nvCxnSpPr>
        <p:spPr>
          <a:xfrm flipV="1">
            <a:off x="2696751" y="3709423"/>
            <a:ext cx="1632596" cy="18054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CaixaDeTexto 54">
            <a:extLst>
              <a:ext uri="{FF2B5EF4-FFF2-40B4-BE49-F238E27FC236}">
                <a16:creationId xmlns="" xmlns:a16="http://schemas.microsoft.com/office/drawing/2014/main" id="{074D518A-1C7C-48E7-ADD0-C8DAF3B37CFE}"/>
              </a:ext>
            </a:extLst>
          </p:cNvPr>
          <p:cNvSpPr txBox="1"/>
          <p:nvPr/>
        </p:nvSpPr>
        <p:spPr>
          <a:xfrm>
            <a:off x="2738602" y="4891611"/>
            <a:ext cx="1350050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t-BR" sz="1000" dirty="0"/>
              <a:t>Garante a organização</a:t>
            </a:r>
          </a:p>
          <a:p>
            <a:pPr algn="ctr"/>
            <a:r>
              <a:rPr lang="pt-BR" sz="1000" dirty="0"/>
              <a:t>do estudo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="" xmlns:a16="http://schemas.microsoft.com/office/drawing/2014/main" id="{A37A58EE-68B4-40EF-8877-99284099D453}"/>
              </a:ext>
            </a:extLst>
          </p:cNvPr>
          <p:cNvSpPr txBox="1"/>
          <p:nvPr/>
        </p:nvSpPr>
        <p:spPr>
          <a:xfrm>
            <a:off x="2743797" y="4028746"/>
            <a:ext cx="1167307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t-BR" sz="1000" dirty="0"/>
              <a:t>Garantia de acesso</a:t>
            </a:r>
          </a:p>
          <a:p>
            <a:pPr algn="ctr"/>
            <a:r>
              <a:rPr lang="pt-BR" sz="1000" dirty="0"/>
              <a:t>aos </a:t>
            </a:r>
            <a:r>
              <a:rPr lang="pt-BR" sz="1000" dirty="0" err="1"/>
              <a:t>AVA´s</a:t>
            </a:r>
            <a:endParaRPr lang="pt-BR" sz="1000" dirty="0"/>
          </a:p>
        </p:txBody>
      </p:sp>
      <p:sp>
        <p:nvSpPr>
          <p:cNvPr id="70" name="CaixaDeTexto 69">
            <a:extLst>
              <a:ext uri="{FF2B5EF4-FFF2-40B4-BE49-F238E27FC236}">
                <a16:creationId xmlns="" xmlns:a16="http://schemas.microsoft.com/office/drawing/2014/main" id="{3A6B6850-474B-41EB-BA0A-C68479CB59C5}"/>
              </a:ext>
            </a:extLst>
          </p:cNvPr>
          <p:cNvSpPr txBox="1"/>
          <p:nvPr/>
        </p:nvSpPr>
        <p:spPr>
          <a:xfrm>
            <a:off x="6243852" y="4022070"/>
            <a:ext cx="1191032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sz="1200" dirty="0"/>
              <a:t>Encontros</a:t>
            </a:r>
          </a:p>
          <a:p>
            <a:r>
              <a:rPr lang="pt-BR" sz="1200" dirty="0"/>
              <a:t>Prazos</a:t>
            </a:r>
          </a:p>
          <a:p>
            <a:r>
              <a:rPr lang="pt-BR" sz="1200" dirty="0"/>
              <a:t>Carga de estudo</a:t>
            </a:r>
          </a:p>
          <a:p>
            <a:r>
              <a:rPr lang="pt-BR" sz="1200" dirty="0"/>
              <a:t>Avaliação</a:t>
            </a:r>
          </a:p>
        </p:txBody>
      </p:sp>
    </p:spTree>
    <p:extLst>
      <p:ext uri="{BB962C8B-B14F-4D97-AF65-F5344CB8AC3E}">
        <p14:creationId xmlns:p14="http://schemas.microsoft.com/office/powerpoint/2010/main" val="221523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="" xmlns:a16="http://schemas.microsoft.com/office/drawing/2014/main" id="{867685DB-F0DE-4545-9C95-D1BF302B92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9693650"/>
              </p:ext>
            </p:extLst>
          </p:nvPr>
        </p:nvGraphicFramePr>
        <p:xfrm>
          <a:off x="402566" y="890357"/>
          <a:ext cx="11386868" cy="50772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026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/>
              <a:t>Experiência </a:t>
            </a:r>
            <a:r>
              <a:rPr lang="pt-BR" sz="3200" dirty="0" err="1" smtClean="0"/>
              <a:t>EaD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2152650" y="1680519"/>
            <a:ext cx="7886700" cy="417735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just"/>
            <a:r>
              <a:rPr lang="pt-BR" sz="2400" b="1" dirty="0" smtClean="0"/>
              <a:t>Tutoria: </a:t>
            </a:r>
            <a:r>
              <a:rPr lang="pt-BR" sz="2400" dirty="0" smtClean="0"/>
              <a:t>Bacharelado em Administração UFRGS (2007-2009)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b="1" dirty="0" smtClean="0"/>
              <a:t>Coordenação </a:t>
            </a:r>
            <a:r>
              <a:rPr lang="pt-BR" sz="2400" b="1" dirty="0" smtClean="0"/>
              <a:t>de Tutoria: </a:t>
            </a:r>
            <a:r>
              <a:rPr lang="pt-BR" sz="2400" dirty="0" smtClean="0"/>
              <a:t>Curso de Negociação Coletiva UFRGS/MPOG (2009-2010);</a:t>
            </a:r>
            <a:endParaRPr lang="pt-BR" sz="2400" dirty="0"/>
          </a:p>
          <a:p>
            <a:pPr algn="just"/>
            <a:endParaRPr lang="pt-BR" sz="2400" dirty="0" smtClean="0"/>
          </a:p>
          <a:p>
            <a:pPr algn="just"/>
            <a:r>
              <a:rPr lang="pt-BR" sz="2400" b="1" dirty="0" smtClean="0"/>
              <a:t>Especialização em Educação à </a:t>
            </a:r>
            <a:r>
              <a:rPr lang="pt-BR" sz="2400" b="1" dirty="0" smtClean="0"/>
              <a:t>Distância:</a:t>
            </a:r>
            <a:r>
              <a:rPr lang="pt-BR" sz="2400" dirty="0" smtClean="0"/>
              <a:t> </a:t>
            </a:r>
            <a:r>
              <a:rPr lang="pt-BR" sz="2400" dirty="0" smtClean="0"/>
              <a:t>SENAC (2010);</a:t>
            </a:r>
            <a:endParaRPr lang="pt-BR" sz="2400" dirty="0"/>
          </a:p>
          <a:p>
            <a:pPr algn="just"/>
            <a:endParaRPr lang="pt-BR" sz="2400" dirty="0"/>
          </a:p>
          <a:p>
            <a:pPr algn="just"/>
            <a:r>
              <a:rPr lang="pt-BR" sz="2400" b="1" dirty="0" smtClean="0"/>
              <a:t>Coordenação de Curso: </a:t>
            </a:r>
            <a:r>
              <a:rPr lang="pt-BR" sz="2400" dirty="0" smtClean="0"/>
              <a:t>Curso de Administração Pública </a:t>
            </a:r>
            <a:r>
              <a:rPr lang="pt-BR" sz="2400" dirty="0" err="1" smtClean="0"/>
              <a:t>EaD</a:t>
            </a:r>
            <a:r>
              <a:rPr lang="pt-BR" sz="2400" dirty="0" smtClean="0"/>
              <a:t> </a:t>
            </a:r>
            <a:r>
              <a:rPr lang="pt-BR" sz="2400" dirty="0" err="1" smtClean="0"/>
              <a:t>Unipampa</a:t>
            </a:r>
            <a:r>
              <a:rPr lang="pt-BR" sz="2400" dirty="0" smtClean="0"/>
              <a:t> (2018-atual). </a:t>
            </a:r>
            <a:endParaRPr lang="pt-BR" sz="2400" dirty="0"/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25834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9F8A656C-0806-4677-A38B-DA5DF0F3C4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8467"/>
            <a:ext cx="12191999" cy="68664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AD93C02-04A6-4EC6-BC31-5A20857EDA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11546" b="418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9BEF8C6D-8BB3-473A-9607-D7381CC5C0A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688580" y="643467"/>
            <a:ext cx="3859952" cy="5215839"/>
          </a:xfrm>
          <a:prstGeom prst="roundRect">
            <a:avLst>
              <a:gd name="adj" fmla="val 265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AE9144D-1DAB-4F9D-B270-67E8E8FA5B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3879" y="1456112"/>
            <a:ext cx="3507023" cy="3011340"/>
          </a:xfrm>
        </p:spPr>
        <p:txBody>
          <a:bodyPr>
            <a:noAutofit/>
          </a:bodyPr>
          <a:lstStyle/>
          <a:p>
            <a:r>
              <a:rPr lang="pt-BR" sz="4400" b="1" dirty="0">
                <a:solidFill>
                  <a:schemeClr val="accent4"/>
                </a:solidFill>
              </a:rPr>
              <a:t>Gestão de Cursos </a:t>
            </a:r>
            <a:r>
              <a:rPr lang="pt-BR" sz="4400" b="1" dirty="0" err="1">
                <a:solidFill>
                  <a:schemeClr val="accent4"/>
                </a:solidFill>
              </a:rPr>
              <a:t>EaD</a:t>
            </a:r>
            <a:r>
              <a:rPr lang="pt-BR" sz="4400" b="1" dirty="0">
                <a:solidFill>
                  <a:schemeClr val="accent4"/>
                </a:solidFill>
              </a:rPr>
              <a:t>: desafios e práticas</a:t>
            </a:r>
            <a:r>
              <a:rPr lang="pt-BR" sz="4400" spc="-1" dirty="0">
                <a:solidFill>
                  <a:schemeClr val="accent4"/>
                </a:solidFill>
                <a:latin typeface="Arial"/>
              </a:rPr>
              <a:t/>
            </a:r>
            <a:br>
              <a:rPr lang="pt-BR" sz="4400" spc="-1" dirty="0">
                <a:solidFill>
                  <a:schemeClr val="accent4"/>
                </a:solidFill>
                <a:latin typeface="Arial"/>
              </a:rPr>
            </a:br>
            <a:endParaRPr lang="pt-BR" sz="4400" dirty="0">
              <a:solidFill>
                <a:schemeClr val="accent4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112ECCA6-831B-4F36-B70B-D97BF65273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71460" y="4152890"/>
            <a:ext cx="3507023" cy="1211985"/>
          </a:xfrm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  <a:spcBef>
                <a:spcPts val="400"/>
              </a:spcBef>
            </a:pPr>
            <a:r>
              <a:rPr lang="pt-BR" sz="1600" b="1" spc="-1" dirty="0" smtClean="0">
                <a:solidFill>
                  <a:srgbClr val="000000"/>
                </a:solidFill>
                <a:latin typeface="Segoe UI"/>
                <a:ea typeface="Segoe UI"/>
              </a:rPr>
              <a:t>Prof. </a:t>
            </a:r>
            <a:r>
              <a:rPr lang="pt-BR" sz="1600" b="1" spc="-1" dirty="0" err="1" smtClean="0">
                <a:solidFill>
                  <a:srgbClr val="000000"/>
                </a:solidFill>
                <a:latin typeface="Segoe UI"/>
                <a:ea typeface="Segoe UI"/>
              </a:rPr>
              <a:t>Drª</a:t>
            </a:r>
            <a:r>
              <a:rPr lang="pt-BR" sz="1600" b="1" spc="-1" dirty="0">
                <a:solidFill>
                  <a:srgbClr val="000000"/>
                </a:solidFill>
                <a:latin typeface="Segoe UI"/>
                <a:ea typeface="Segoe UI"/>
              </a:rPr>
              <a:t>. Camila </a:t>
            </a:r>
            <a:r>
              <a:rPr lang="pt-BR" sz="1600" b="1" spc="-1" dirty="0" smtClean="0">
                <a:solidFill>
                  <a:srgbClr val="000000"/>
                </a:solidFill>
                <a:latin typeface="Segoe UI"/>
                <a:ea typeface="Segoe UI"/>
              </a:rPr>
              <a:t>Furlan da Costa </a:t>
            </a:r>
          </a:p>
          <a:p>
            <a:pPr algn="r">
              <a:lnSpc>
                <a:spcPct val="100000"/>
              </a:lnSpc>
              <a:spcBef>
                <a:spcPts val="400"/>
              </a:spcBef>
            </a:pPr>
            <a:r>
              <a:rPr lang="pt-BR" sz="1200" spc="-1" dirty="0" smtClean="0">
                <a:solidFill>
                  <a:srgbClr val="000000"/>
                </a:solidFill>
                <a:latin typeface="Segoe UI"/>
              </a:rPr>
              <a:t>Coordenadora </a:t>
            </a:r>
            <a:r>
              <a:rPr lang="pt-BR" sz="1200" spc="-1" dirty="0">
                <a:solidFill>
                  <a:srgbClr val="000000"/>
                </a:solidFill>
                <a:latin typeface="Segoe UI"/>
              </a:rPr>
              <a:t>do Curso de Administração Pública </a:t>
            </a:r>
            <a:r>
              <a:rPr lang="pt-BR" sz="1200" spc="-1" dirty="0" err="1">
                <a:solidFill>
                  <a:srgbClr val="000000"/>
                </a:solidFill>
                <a:latin typeface="Segoe UI"/>
              </a:rPr>
              <a:t>EaD</a:t>
            </a:r>
            <a:endParaRPr lang="pt-BR" sz="1200" spc="-1" dirty="0">
              <a:solidFill>
                <a:srgbClr val="000000"/>
              </a:solidFill>
              <a:latin typeface="Segoe UI"/>
            </a:endParaRPr>
          </a:p>
          <a:p>
            <a:pPr algn="r">
              <a:lnSpc>
                <a:spcPct val="100000"/>
              </a:lnSpc>
              <a:spcBef>
                <a:spcPts val="400"/>
              </a:spcBef>
            </a:pPr>
            <a:r>
              <a:rPr lang="pt-BR" sz="1200" spc="-1" dirty="0">
                <a:solidFill>
                  <a:srgbClr val="000000"/>
                </a:solidFill>
                <a:latin typeface="Segoe UI"/>
              </a:rPr>
              <a:t>Programa de Pós-Graduação em Administração </a:t>
            </a:r>
            <a:r>
              <a:rPr lang="pt-BR" sz="1200" spc="-1" dirty="0" smtClean="0">
                <a:solidFill>
                  <a:srgbClr val="000000"/>
                </a:solidFill>
                <a:latin typeface="Segoe UI"/>
              </a:rPr>
              <a:t>UNIPAMPA</a:t>
            </a:r>
            <a:endParaRPr lang="pt-BR" sz="1200" spc="-1" dirty="0">
              <a:solidFill>
                <a:srgbClr val="000000"/>
              </a:solidFill>
              <a:latin typeface="Segoe UI"/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="" xmlns:a16="http://schemas.microsoft.com/office/drawing/2014/main" id="{DCFDFFB9-D302-4A05-A770-D3323225472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390584" y="830591"/>
            <a:ext cx="2987899" cy="2987899"/>
          </a:xfrm>
          <a:prstGeom prst="arc">
            <a:avLst>
              <a:gd name="adj1" fmla="val 16200000"/>
              <a:gd name="adj2" fmla="val 114657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8725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Estrutura da apresentação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2152650" y="1680519"/>
            <a:ext cx="7886700" cy="417735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Gestão dos Cursos EAD e suas peculiaridades</a:t>
            </a:r>
            <a:endParaRPr lang="pt-BR" sz="2400" dirty="0"/>
          </a:p>
          <a:p>
            <a:pPr algn="just"/>
            <a:endParaRPr lang="pt-BR" sz="2400" dirty="0"/>
          </a:p>
          <a:p>
            <a:pPr algn="just"/>
            <a:r>
              <a:rPr lang="pt-BR" sz="2400" dirty="0" smtClean="0"/>
              <a:t>Práticas </a:t>
            </a:r>
            <a:r>
              <a:rPr lang="pt-BR" sz="2400" dirty="0" smtClean="0"/>
              <a:t>do Curso </a:t>
            </a:r>
            <a:r>
              <a:rPr lang="pt-BR" sz="2400" dirty="0"/>
              <a:t>de Administração Pública </a:t>
            </a:r>
            <a:r>
              <a:rPr lang="pt-BR" sz="2400" dirty="0" err="1"/>
              <a:t>EaD</a:t>
            </a:r>
            <a:r>
              <a:rPr lang="pt-BR" sz="2400" dirty="0"/>
              <a:t> </a:t>
            </a:r>
            <a:r>
              <a:rPr lang="pt-BR" sz="2400" dirty="0" err="1"/>
              <a:t>Unipampa</a:t>
            </a:r>
            <a:r>
              <a:rPr lang="pt-BR" sz="2400" dirty="0"/>
              <a:t>; 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 smtClean="0"/>
              <a:t>Desafios </a:t>
            </a:r>
            <a:r>
              <a:rPr lang="pt-BR" sz="2400" dirty="0"/>
              <a:t>na gestão de Cursos de </a:t>
            </a:r>
            <a:r>
              <a:rPr lang="pt-BR" sz="2400" dirty="0" err="1" smtClean="0"/>
              <a:t>EaD</a:t>
            </a:r>
            <a:r>
              <a:rPr lang="pt-BR" sz="2400" dirty="0" smtClean="0"/>
              <a:t>. </a:t>
            </a:r>
            <a:endParaRPr lang="pt-BR" sz="2400" dirty="0"/>
          </a:p>
          <a:p>
            <a:pPr algn="just"/>
            <a:endParaRPr lang="pt-BR" sz="2400" dirty="0"/>
          </a:p>
          <a:p>
            <a:endParaRPr lang="pt-BR" sz="24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834" y="5284733"/>
            <a:ext cx="1496096" cy="11462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547" y="5284733"/>
            <a:ext cx="1718803" cy="11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7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Tipos de Gestão </a:t>
            </a:r>
            <a:r>
              <a:rPr lang="pt-BR" dirty="0" err="1" smtClean="0"/>
              <a:t>EaD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Gestão Estrutural</a:t>
            </a:r>
          </a:p>
          <a:p>
            <a:endParaRPr lang="pt-BR" dirty="0"/>
          </a:p>
          <a:p>
            <a:r>
              <a:rPr lang="pt-BR" dirty="0" smtClean="0"/>
              <a:t>Gestão Administrativa</a:t>
            </a:r>
          </a:p>
          <a:p>
            <a:endParaRPr lang="pt-BR" dirty="0"/>
          </a:p>
          <a:p>
            <a:r>
              <a:rPr lang="pt-BR" dirty="0" smtClean="0"/>
              <a:t>Gestão do Ensino/ </a:t>
            </a:r>
          </a:p>
          <a:p>
            <a:pPr marL="0" indent="0">
              <a:buNone/>
            </a:pPr>
            <a:r>
              <a:rPr lang="pt-BR" dirty="0" smtClean="0"/>
              <a:t>Aprendizagem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7721" t="11930" r="26885" b="11323"/>
          <a:stretch/>
        </p:blipFill>
        <p:spPr>
          <a:xfrm>
            <a:off x="5438274" y="1232688"/>
            <a:ext cx="5534526" cy="526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20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BAFDD0B-701A-4930-AB31-2AB2CFD8B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928C016B-53E4-450B-9E2F-9515A7C98D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4" name="Diagrama 3">
            <a:extLst>
              <a:ext uri="{FF2B5EF4-FFF2-40B4-BE49-F238E27FC236}">
                <a16:creationId xmlns="" xmlns:a16="http://schemas.microsoft.com/office/drawing/2014/main" id="{44929196-2999-4533-BABB-D742969476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1634666"/>
              </p:ext>
            </p:extLst>
          </p:nvPr>
        </p:nvGraphicFramePr>
        <p:xfrm>
          <a:off x="402566" y="890357"/>
          <a:ext cx="11386868" cy="50772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439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19880" y="274081"/>
            <a:ext cx="8229240" cy="1144800"/>
          </a:xfrm>
        </p:spPr>
        <p:txBody>
          <a:bodyPr>
            <a:normAutofit fontScale="90000"/>
          </a:bodyPr>
          <a:lstStyle/>
          <a:p>
            <a:r>
              <a:rPr lang="pt-BR" sz="4000" dirty="0"/>
              <a:t>Práticas do Curso </a:t>
            </a:r>
            <a:r>
              <a:rPr lang="pt-BR" sz="4000" dirty="0" smtClean="0"/>
              <a:t>de Administração </a:t>
            </a:r>
            <a:r>
              <a:rPr lang="pt-BR" sz="4000" dirty="0"/>
              <a:t>Pública </a:t>
            </a:r>
            <a:r>
              <a:rPr lang="pt-BR" sz="4000" dirty="0" err="1" smtClean="0"/>
              <a:t>EaD</a:t>
            </a:r>
            <a:endParaRPr lang="pt-BR" sz="4000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2152650" y="1680519"/>
            <a:ext cx="7886700" cy="41773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sz="2400" dirty="0"/>
          </a:p>
          <a:p>
            <a:pPr marL="0" indent="0" algn="just">
              <a:buNone/>
            </a:pPr>
            <a:endParaRPr lang="pt-BR" sz="2400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655211378"/>
              </p:ext>
            </p:extLst>
          </p:nvPr>
        </p:nvGraphicFramePr>
        <p:xfrm>
          <a:off x="2470067" y="1418881"/>
          <a:ext cx="9298380" cy="518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577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2"/>
          <p:cNvSpPr txBox="1">
            <a:spLocks/>
          </p:cNvSpPr>
          <p:nvPr/>
        </p:nvSpPr>
        <p:spPr>
          <a:xfrm>
            <a:off x="727051" y="1510214"/>
            <a:ext cx="9838706" cy="44162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 smtClean="0"/>
              <a:t>Material Didático: fornecido pelo PNAP;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 smtClean="0"/>
              <a:t>Bimestral (3 disciplinas primeiro bimestre e 3 segundo bimestre) – 8 semanas;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 smtClean="0"/>
              <a:t>Leitura média por disciplina da apostila: 15 a 20 páginas;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 smtClean="0"/>
              <a:t>Seminários temáticos (buscam aproximar com a pesquisa e extensão); 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 smtClean="0"/>
              <a:t>Aulas síncronas por RNP/</a:t>
            </a:r>
            <a:r>
              <a:rPr lang="pt-BR" sz="2400" dirty="0" err="1" smtClean="0"/>
              <a:t>Mconf</a:t>
            </a:r>
            <a:r>
              <a:rPr lang="pt-BR" sz="2400" dirty="0" smtClean="0"/>
              <a:t> nas terças-feiras (alunos no polo);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 smtClean="0"/>
              <a:t>Provas bimestrais de todas as disciplinas aos sábados; 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 smtClean="0"/>
              <a:t>Número padrão de questões por componente. </a:t>
            </a:r>
            <a:endParaRPr lang="pt-BR" sz="2400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Organização Didática: Estrutura padrão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3502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Aulas síncronas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493116"/>
            <a:ext cx="10515600" cy="3859742"/>
          </a:xfrm>
        </p:spPr>
        <p:txBody>
          <a:bodyPr/>
          <a:lstStyle/>
          <a:p>
            <a:r>
              <a:rPr lang="pt-BR" dirty="0" smtClean="0"/>
              <a:t>Dia da semana fixo (terça-feira);</a:t>
            </a:r>
          </a:p>
          <a:p>
            <a:r>
              <a:rPr lang="pt-BR" dirty="0" smtClean="0"/>
              <a:t>Migramos para a plataforma </a:t>
            </a:r>
            <a:r>
              <a:rPr lang="pt-BR" dirty="0" err="1" smtClean="0"/>
              <a:t>Mconf</a:t>
            </a:r>
            <a:r>
              <a:rPr lang="pt-BR" dirty="0" smtClean="0"/>
              <a:t> RNP (estabilidade do sistema); </a:t>
            </a:r>
          </a:p>
          <a:p>
            <a:r>
              <a:rPr lang="pt-BR" dirty="0" smtClean="0"/>
              <a:t>Gravação das aulas e disponibilização do link;  </a:t>
            </a:r>
          </a:p>
          <a:p>
            <a:r>
              <a:rPr lang="pt-BR" dirty="0" smtClean="0"/>
              <a:t>Ampliamos de uma </a:t>
            </a:r>
            <a:r>
              <a:rPr lang="pt-BR" dirty="0" smtClean="0"/>
              <a:t>para </a:t>
            </a:r>
            <a:r>
              <a:rPr lang="pt-BR" dirty="0" smtClean="0"/>
              <a:t>duas por componente;  </a:t>
            </a:r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3A6B6850-474B-41EB-BA0A-C68479CB59C5}"/>
              </a:ext>
            </a:extLst>
          </p:cNvPr>
          <p:cNvSpPr txBox="1"/>
          <p:nvPr/>
        </p:nvSpPr>
        <p:spPr>
          <a:xfrm>
            <a:off x="8285158" y="365125"/>
            <a:ext cx="2152002" cy="1438632"/>
          </a:xfrm>
          <a:prstGeom prst="snip1Rect">
            <a:avLst/>
          </a:prstGeom>
          <a:solidFill>
            <a:srgbClr val="FFFF66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dirty="0" smtClean="0"/>
              <a:t>ALUNO </a:t>
            </a:r>
            <a:r>
              <a:rPr lang="pt-BR" sz="2000" dirty="0" err="1" smtClean="0"/>
              <a:t>EaD</a:t>
            </a:r>
            <a:r>
              <a:rPr lang="pt-BR" sz="2000" dirty="0" smtClean="0"/>
              <a:t> precisa se sentir próximo do docente</a:t>
            </a:r>
            <a:endParaRPr lang="pt-BR" sz="20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9572" t="7924" r="5596" b="47512"/>
          <a:stretch/>
        </p:blipFill>
        <p:spPr>
          <a:xfrm>
            <a:off x="2158286" y="3825504"/>
            <a:ext cx="10342523" cy="305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42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8704" y="215955"/>
            <a:ext cx="10314095" cy="1144800"/>
          </a:xfrm>
        </p:spPr>
        <p:txBody>
          <a:bodyPr>
            <a:noAutofit/>
          </a:bodyPr>
          <a:lstStyle/>
          <a:p>
            <a:r>
              <a:rPr lang="pt-BR" dirty="0"/>
              <a:t>Organização Didática: o que </a:t>
            </a:r>
            <a:r>
              <a:rPr lang="pt-BR" dirty="0" smtClean="0"/>
              <a:t>aprendemos </a:t>
            </a:r>
            <a:r>
              <a:rPr lang="pt-BR" dirty="0"/>
              <a:t>a padronização das práticas? 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/>
          </p:nvPr>
        </p:nvSpPr>
        <p:spPr>
          <a:xfrm>
            <a:off x="658704" y="1360755"/>
            <a:ext cx="10741607" cy="4425577"/>
          </a:xfrm>
        </p:spPr>
        <p:txBody>
          <a:bodyPr>
            <a:normAutofit/>
          </a:bodyPr>
          <a:lstStyle/>
          <a:p>
            <a:pPr marL="228600" indent="-228600" algn="just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pt-BR" sz="2400" dirty="0" smtClean="0">
              <a:latin typeface="+mn-lt"/>
              <a:ea typeface="+mn-ea"/>
              <a:cs typeface="+mn-cs"/>
            </a:endParaRPr>
          </a:p>
          <a:p>
            <a:pPr marL="228600" indent="-228600" algn="just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+mn-lt"/>
                <a:ea typeface="+mn-ea"/>
                <a:cs typeface="+mn-cs"/>
              </a:rPr>
              <a:t>Experiência do Curso de Especialização em Gestão Pública Municipal </a:t>
            </a:r>
            <a:r>
              <a:rPr lang="pt-BR" sz="2400" dirty="0" err="1" smtClean="0">
                <a:latin typeface="+mn-lt"/>
                <a:ea typeface="+mn-ea"/>
                <a:cs typeface="+mn-cs"/>
              </a:rPr>
              <a:t>EaD</a:t>
            </a:r>
            <a:r>
              <a:rPr lang="pt-BR" sz="2400" dirty="0" smtClean="0">
                <a:latin typeface="+mn-lt"/>
                <a:ea typeface="+mn-ea"/>
                <a:cs typeface="+mn-cs"/>
              </a:rPr>
              <a:t>; </a:t>
            </a:r>
            <a:endParaRPr lang="pt-BR" sz="2400" dirty="0">
              <a:latin typeface="+mn-lt"/>
              <a:ea typeface="+mn-ea"/>
              <a:cs typeface="+mn-cs"/>
            </a:endParaRPr>
          </a:p>
          <a:p>
            <a:pPr marL="228600" indent="-228600" algn="just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+mn-lt"/>
                <a:ea typeface="+mn-ea"/>
                <a:cs typeface="+mn-cs"/>
              </a:rPr>
              <a:t>Sistema </a:t>
            </a:r>
            <a:r>
              <a:rPr lang="pt-BR" sz="2400" dirty="0">
                <a:latin typeface="+mn-lt"/>
                <a:ea typeface="+mn-ea"/>
                <a:cs typeface="+mn-cs"/>
              </a:rPr>
              <a:t>de Avaliação deve ser padronizado?</a:t>
            </a:r>
          </a:p>
          <a:p>
            <a:pPr marL="228600" indent="-228600" algn="just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+mn-lt"/>
                <a:ea typeface="+mn-ea"/>
                <a:cs typeface="+mn-cs"/>
              </a:rPr>
              <a:t>Importância de avaliar constantemente as práticas por meio da avaliação de discentes e tutores; </a:t>
            </a:r>
          </a:p>
          <a:p>
            <a:pPr marL="228600" indent="-228600" algn="just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+mn-lt"/>
                <a:ea typeface="+mn-ea"/>
                <a:cs typeface="+mn-cs"/>
              </a:rPr>
              <a:t>Fazer adequações aos padrões conforme necessidade; </a:t>
            </a:r>
            <a:endParaRPr lang="pt-BR" sz="2400" dirty="0">
              <a:latin typeface="+mn-lt"/>
              <a:ea typeface="+mn-ea"/>
              <a:cs typeface="+mn-cs"/>
            </a:endParaRPr>
          </a:p>
          <a:p>
            <a:pPr marL="228600" indent="-228600" algn="just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+mn-lt"/>
                <a:ea typeface="+mn-ea"/>
                <a:cs typeface="+mn-cs"/>
              </a:rPr>
              <a:t>Disciplinas específicas com cálculo exigem materiais extras. </a:t>
            </a:r>
            <a:endParaRPr lang="pt-BR" sz="2400" dirty="0">
              <a:latin typeface="+mn-lt"/>
              <a:ea typeface="+mn-ea"/>
              <a:cs typeface="+mn-cs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0183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hapesVTI">
  <a:themeElements>
    <a:clrScheme name="AnalogousFromDarkSeedLeftStep">
      <a:dk1>
        <a:srgbClr val="000000"/>
      </a:dk1>
      <a:lt1>
        <a:srgbClr val="FFFFFF"/>
      </a:lt1>
      <a:dk2>
        <a:srgbClr val="242C41"/>
      </a:dk2>
      <a:lt2>
        <a:srgbClr val="E2E8E2"/>
      </a:lt2>
      <a:accent1>
        <a:srgbClr val="C24DC3"/>
      </a:accent1>
      <a:accent2>
        <a:srgbClr val="7E3BB1"/>
      </a:accent2>
      <a:accent3>
        <a:srgbClr val="5F4DC3"/>
      </a:accent3>
      <a:accent4>
        <a:srgbClr val="3B5AB1"/>
      </a:accent4>
      <a:accent5>
        <a:srgbClr val="4D9DC3"/>
      </a:accent5>
      <a:accent6>
        <a:srgbClr val="3BB1A6"/>
      </a:accent6>
      <a:hlink>
        <a:srgbClr val="3F81BF"/>
      </a:hlink>
      <a:folHlink>
        <a:srgbClr val="7F7F7F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895</Words>
  <Application>Microsoft Office PowerPoint</Application>
  <PresentationFormat>Widescreen</PresentationFormat>
  <Paragraphs>181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20</vt:i4>
      </vt:variant>
    </vt:vector>
  </HeadingPairs>
  <TitlesOfParts>
    <vt:vector size="28" baseType="lpstr">
      <vt:lpstr>Arial</vt:lpstr>
      <vt:lpstr>Avenir Next LT Pro</vt:lpstr>
      <vt:lpstr>Calibri</vt:lpstr>
      <vt:lpstr>Calibri Light</vt:lpstr>
      <vt:lpstr>Segoe UI</vt:lpstr>
      <vt:lpstr>Tw Cen MT</vt:lpstr>
      <vt:lpstr>Tema do Office</vt:lpstr>
      <vt:lpstr>ShapesVTI</vt:lpstr>
      <vt:lpstr>Gestão de Cursos EaD: desafios e práticas </vt:lpstr>
      <vt:lpstr>Experiência EaD</vt:lpstr>
      <vt:lpstr>Estrutura da apresentação</vt:lpstr>
      <vt:lpstr>Tipos de Gestão EaD</vt:lpstr>
      <vt:lpstr>Apresentação do PowerPoint</vt:lpstr>
      <vt:lpstr>Práticas do Curso de Administração Pública EaD</vt:lpstr>
      <vt:lpstr>Organização Didática: Estrutura padrão</vt:lpstr>
      <vt:lpstr>Aulas síncronas </vt:lpstr>
      <vt:lpstr>Organização Didática: o que aprendemos a padronização das práticas? </vt:lpstr>
      <vt:lpstr>Padronizar não quer dizer limitar a criatividade docente </vt:lpstr>
      <vt:lpstr>Processos de Gestão: Comunicação </vt:lpstr>
      <vt:lpstr>Fluxo de Comunicação </vt:lpstr>
      <vt:lpstr>Espaço da Coordenação do Curso no Moodle Unipampa </vt:lpstr>
      <vt:lpstr>Curso de Ambientação do Moodle Unipampa  </vt:lpstr>
      <vt:lpstr>Resultados da Pesquisa sobre acesso à internet durante a pandemia COVID19</vt:lpstr>
      <vt:lpstr>Processos de Gestão: o que aprendemos com a prática? </vt:lpstr>
      <vt:lpstr>Resultados do Curso: evasão baixa</vt:lpstr>
      <vt:lpstr>Apresentação do PowerPoint</vt:lpstr>
      <vt:lpstr>Apresentação do PowerPoint</vt:lpstr>
      <vt:lpstr>Gestão de Cursos EaD: desafios e práticas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Mateus Panizzon</dc:creator>
  <cp:lastModifiedBy>Camila</cp:lastModifiedBy>
  <cp:revision>28</cp:revision>
  <dcterms:created xsi:type="dcterms:W3CDTF">2020-05-18T01:02:23Z</dcterms:created>
  <dcterms:modified xsi:type="dcterms:W3CDTF">2020-05-18T16:31:09Z</dcterms:modified>
</cp:coreProperties>
</file>